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72" r:id="rId5"/>
    <p:sldId id="273" r:id="rId6"/>
    <p:sldId id="270" r:id="rId7"/>
    <p:sldId id="271" r:id="rId8"/>
    <p:sldId id="262" r:id="rId9"/>
    <p:sldId id="275" r:id="rId10"/>
    <p:sldId id="274" r:id="rId11"/>
    <p:sldId id="263" r:id="rId12"/>
    <p:sldId id="264" r:id="rId13"/>
    <p:sldId id="267" r:id="rId14"/>
    <p:sldId id="276" r:id="rId15"/>
    <p:sldId id="277" r:id="rId16"/>
    <p:sldId id="269" r:id="rId17"/>
  </p:sldIdLst>
  <p:sldSz cx="18288000" cy="10287000"/>
  <p:notesSz cx="6858000" cy="9144000"/>
  <p:embeddedFontLst>
    <p:embeddedFont>
      <p:font typeface="Obra Letra Bold" panose="020B0604020202020204" charset="0"/>
      <p:regular r:id="rId18"/>
    </p:embeddedFont>
    <p:embeddedFont>
      <p:font typeface="Roboto" panose="02000000000000000000" pitchFamily="2"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78D6E6-628E-DD7A-E7A3-C3EDD2643DA5}" v="1325" dt="2024-03-12T08:23:29.339"/>
    <p1510:client id="{E88F6338-5354-47BE-9C51-4E064B596CB5}" v="2018" dt="2024-03-12T09:00:31.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Ngoc Hai" userId="111bf53d-fac6-4830-b9bf-0ee5bd268112" providerId="ADAL" clId="{E88F6338-5354-47BE-9C51-4E064B596CB5}"/>
    <pc:docChg chg="undo custSel addSld delSld modSld sldOrd modMainMaster">
      <pc:chgData name="Nguyen Ngoc Hai" userId="111bf53d-fac6-4830-b9bf-0ee5bd268112" providerId="ADAL" clId="{E88F6338-5354-47BE-9C51-4E064B596CB5}" dt="2024-03-12T14:23:51.390" v="2518" actId="2711"/>
      <pc:docMkLst>
        <pc:docMk/>
      </pc:docMkLst>
      <pc:sldChg chg="modSp mod modTransition">
        <pc:chgData name="Nguyen Ngoc Hai" userId="111bf53d-fac6-4830-b9bf-0ee5bd268112" providerId="ADAL" clId="{E88F6338-5354-47BE-9C51-4E064B596CB5}" dt="2024-03-12T12:45:01.875" v="2496" actId="1076"/>
        <pc:sldMkLst>
          <pc:docMk/>
          <pc:sldMk cId="0" sldId="256"/>
        </pc:sldMkLst>
        <pc:spChg chg="mod">
          <ac:chgData name="Nguyen Ngoc Hai" userId="111bf53d-fac6-4830-b9bf-0ee5bd268112" providerId="ADAL" clId="{E88F6338-5354-47BE-9C51-4E064B596CB5}" dt="2024-03-12T06:23:57.736" v="103" actId="1076"/>
          <ac:spMkLst>
            <pc:docMk/>
            <pc:sldMk cId="0" sldId="256"/>
            <ac:spMk id="3" creationId="{00000000-0000-0000-0000-000000000000}"/>
          </ac:spMkLst>
        </pc:spChg>
        <pc:spChg chg="mod">
          <ac:chgData name="Nguyen Ngoc Hai" userId="111bf53d-fac6-4830-b9bf-0ee5bd268112" providerId="ADAL" clId="{E88F6338-5354-47BE-9C51-4E064B596CB5}" dt="2024-03-12T12:45:01.875" v="2496" actId="1076"/>
          <ac:spMkLst>
            <pc:docMk/>
            <pc:sldMk cId="0" sldId="256"/>
            <ac:spMk id="8" creationId="{00000000-0000-0000-0000-000000000000}"/>
          </ac:spMkLst>
        </pc:spChg>
        <pc:spChg chg="mod">
          <ac:chgData name="Nguyen Ngoc Hai" userId="111bf53d-fac6-4830-b9bf-0ee5bd268112" providerId="ADAL" clId="{E88F6338-5354-47BE-9C51-4E064B596CB5}" dt="2024-03-12T07:51:37.486" v="1573" actId="1076"/>
          <ac:spMkLst>
            <pc:docMk/>
            <pc:sldMk cId="0" sldId="256"/>
            <ac:spMk id="21" creationId="{00000000-0000-0000-0000-000000000000}"/>
          </ac:spMkLst>
        </pc:spChg>
      </pc:sldChg>
      <pc:sldChg chg="addSp delSp modSp mod modTransition">
        <pc:chgData name="Nguyen Ngoc Hai" userId="111bf53d-fac6-4830-b9bf-0ee5bd268112" providerId="ADAL" clId="{E88F6338-5354-47BE-9C51-4E064B596CB5}" dt="2024-03-12T07:29:11.751" v="1353" actId="1076"/>
        <pc:sldMkLst>
          <pc:docMk/>
          <pc:sldMk cId="0" sldId="257"/>
        </pc:sldMkLst>
        <pc:spChg chg="add del mod">
          <ac:chgData name="Nguyen Ngoc Hai" userId="111bf53d-fac6-4830-b9bf-0ee5bd268112" providerId="ADAL" clId="{E88F6338-5354-47BE-9C51-4E064B596CB5}" dt="2024-03-12T07:29:04.941" v="1352" actId="1076"/>
          <ac:spMkLst>
            <pc:docMk/>
            <pc:sldMk cId="0" sldId="257"/>
            <ac:spMk id="7" creationId="{00000000-0000-0000-0000-000000000000}"/>
          </ac:spMkLst>
        </pc:spChg>
        <pc:spChg chg="del mod">
          <ac:chgData name="Nguyen Ngoc Hai" userId="111bf53d-fac6-4830-b9bf-0ee5bd268112" providerId="ADAL" clId="{E88F6338-5354-47BE-9C51-4E064B596CB5}" dt="2024-03-12T06:25:22.821" v="155"/>
          <ac:spMkLst>
            <pc:docMk/>
            <pc:sldMk cId="0" sldId="257"/>
            <ac:spMk id="8" creationId="{00000000-0000-0000-0000-000000000000}"/>
          </ac:spMkLst>
        </pc:spChg>
        <pc:spChg chg="add mod">
          <ac:chgData name="Nguyen Ngoc Hai" userId="111bf53d-fac6-4830-b9bf-0ee5bd268112" providerId="ADAL" clId="{E88F6338-5354-47BE-9C51-4E064B596CB5}" dt="2024-03-12T06:33:53.721" v="218" actId="1076"/>
          <ac:spMkLst>
            <pc:docMk/>
            <pc:sldMk cId="0" sldId="257"/>
            <ac:spMk id="8" creationId="{72D14248-CEB4-5A76-CE21-C2376D6403B5}"/>
          </ac:spMkLst>
        </pc:spChg>
        <pc:spChg chg="del mod">
          <ac:chgData name="Nguyen Ngoc Hai" userId="111bf53d-fac6-4830-b9bf-0ee5bd268112" providerId="ADAL" clId="{E88F6338-5354-47BE-9C51-4E064B596CB5}" dt="2024-03-12T07:05:50.243" v="319" actId="478"/>
          <ac:spMkLst>
            <pc:docMk/>
            <pc:sldMk cId="0" sldId="257"/>
            <ac:spMk id="9" creationId="{00000000-0000-0000-0000-000000000000}"/>
          </ac:spMkLst>
        </pc:spChg>
        <pc:spChg chg="mod">
          <ac:chgData name="Nguyen Ngoc Hai" userId="111bf53d-fac6-4830-b9bf-0ee5bd268112" providerId="ADAL" clId="{E88F6338-5354-47BE-9C51-4E064B596CB5}" dt="2024-03-12T07:23:59.345" v="1315" actId="121"/>
          <ac:spMkLst>
            <pc:docMk/>
            <pc:sldMk cId="0" sldId="257"/>
            <ac:spMk id="11" creationId="{00000000-0000-0000-0000-000000000000}"/>
          </ac:spMkLst>
        </pc:spChg>
        <pc:spChg chg="del mod">
          <ac:chgData name="Nguyen Ngoc Hai" userId="111bf53d-fac6-4830-b9bf-0ee5bd268112" providerId="ADAL" clId="{E88F6338-5354-47BE-9C51-4E064B596CB5}" dt="2024-03-12T06:36:55.466" v="242"/>
          <ac:spMkLst>
            <pc:docMk/>
            <pc:sldMk cId="0" sldId="257"/>
            <ac:spMk id="12" creationId="{00000000-0000-0000-0000-000000000000}"/>
          </ac:spMkLst>
        </pc:spChg>
        <pc:spChg chg="del mod">
          <ac:chgData name="Nguyen Ngoc Hai" userId="111bf53d-fac6-4830-b9bf-0ee5bd268112" providerId="ADAL" clId="{E88F6338-5354-47BE-9C51-4E064B596CB5}" dt="2024-03-12T06:34:36.315" v="228" actId="478"/>
          <ac:spMkLst>
            <pc:docMk/>
            <pc:sldMk cId="0" sldId="257"/>
            <ac:spMk id="13" creationId="{00000000-0000-0000-0000-000000000000}"/>
          </ac:spMkLst>
        </pc:spChg>
        <pc:spChg chg="del mod">
          <ac:chgData name="Nguyen Ngoc Hai" userId="111bf53d-fac6-4830-b9bf-0ee5bd268112" providerId="ADAL" clId="{E88F6338-5354-47BE-9C51-4E064B596CB5}" dt="2024-03-12T07:05:52.766" v="320" actId="478"/>
          <ac:spMkLst>
            <pc:docMk/>
            <pc:sldMk cId="0" sldId="257"/>
            <ac:spMk id="14" creationId="{00000000-0000-0000-0000-000000000000}"/>
          </ac:spMkLst>
        </pc:spChg>
        <pc:spChg chg="del mod">
          <ac:chgData name="Nguyen Ngoc Hai" userId="111bf53d-fac6-4830-b9bf-0ee5bd268112" providerId="ADAL" clId="{E88F6338-5354-47BE-9C51-4E064B596CB5}" dt="2024-03-12T06:34:36.318" v="230"/>
          <ac:spMkLst>
            <pc:docMk/>
            <pc:sldMk cId="0" sldId="257"/>
            <ac:spMk id="15" creationId="{00000000-0000-0000-0000-000000000000}"/>
          </ac:spMkLst>
        </pc:spChg>
        <pc:spChg chg="add del mod">
          <ac:chgData name="Nguyen Ngoc Hai" userId="111bf53d-fac6-4830-b9bf-0ee5bd268112" providerId="ADAL" clId="{E88F6338-5354-47BE-9C51-4E064B596CB5}" dt="2024-03-12T07:11:01.895" v="542" actId="478"/>
          <ac:spMkLst>
            <pc:docMk/>
            <pc:sldMk cId="0" sldId="257"/>
            <ac:spMk id="20" creationId="{B8311DD8-9000-F108-6FE6-7BF1B350E919}"/>
          </ac:spMkLst>
        </pc:spChg>
        <pc:spChg chg="add del mod">
          <ac:chgData name="Nguyen Ngoc Hai" userId="111bf53d-fac6-4830-b9bf-0ee5bd268112" providerId="ADAL" clId="{E88F6338-5354-47BE-9C51-4E064B596CB5}" dt="2024-03-12T07:11:08.577" v="545" actId="478"/>
          <ac:spMkLst>
            <pc:docMk/>
            <pc:sldMk cId="0" sldId="257"/>
            <ac:spMk id="21" creationId="{45860F7E-E44E-786C-F902-3C124F2D8D34}"/>
          </ac:spMkLst>
        </pc:spChg>
        <pc:spChg chg="add del mod">
          <ac:chgData name="Nguyen Ngoc Hai" userId="111bf53d-fac6-4830-b9bf-0ee5bd268112" providerId="ADAL" clId="{E88F6338-5354-47BE-9C51-4E064B596CB5}" dt="2024-03-12T07:11:13.749" v="546" actId="478"/>
          <ac:spMkLst>
            <pc:docMk/>
            <pc:sldMk cId="0" sldId="257"/>
            <ac:spMk id="22" creationId="{FF4C762A-56FA-E29C-BAD1-192C27BFB10D}"/>
          </ac:spMkLst>
        </pc:spChg>
        <pc:spChg chg="add del mod">
          <ac:chgData name="Nguyen Ngoc Hai" userId="111bf53d-fac6-4830-b9bf-0ee5bd268112" providerId="ADAL" clId="{E88F6338-5354-47BE-9C51-4E064B596CB5}" dt="2024-03-12T07:11:18.491" v="548" actId="478"/>
          <ac:spMkLst>
            <pc:docMk/>
            <pc:sldMk cId="0" sldId="257"/>
            <ac:spMk id="23" creationId="{231884EA-9EAA-0376-AD44-7E9B266EA1A6}"/>
          </ac:spMkLst>
        </pc:spChg>
        <pc:spChg chg="add del mod">
          <ac:chgData name="Nguyen Ngoc Hai" userId="111bf53d-fac6-4830-b9bf-0ee5bd268112" providerId="ADAL" clId="{E88F6338-5354-47BE-9C51-4E064B596CB5}" dt="2024-03-12T07:11:16.135" v="547" actId="478"/>
          <ac:spMkLst>
            <pc:docMk/>
            <pc:sldMk cId="0" sldId="257"/>
            <ac:spMk id="24" creationId="{4AFEFD1B-050F-1203-B88C-2B1F0FB41648}"/>
          </ac:spMkLst>
        </pc:spChg>
        <pc:spChg chg="add del mod">
          <ac:chgData name="Nguyen Ngoc Hai" userId="111bf53d-fac6-4830-b9bf-0ee5bd268112" providerId="ADAL" clId="{E88F6338-5354-47BE-9C51-4E064B596CB5}" dt="2024-03-12T07:11:20.137" v="549" actId="478"/>
          <ac:spMkLst>
            <pc:docMk/>
            <pc:sldMk cId="0" sldId="257"/>
            <ac:spMk id="25" creationId="{1BC63FD4-3C63-1CA9-11C2-88F5AD748747}"/>
          </ac:spMkLst>
        </pc:spChg>
        <pc:spChg chg="add mod">
          <ac:chgData name="Nguyen Ngoc Hai" userId="111bf53d-fac6-4830-b9bf-0ee5bd268112" providerId="ADAL" clId="{E88F6338-5354-47BE-9C51-4E064B596CB5}" dt="2024-03-12T07:26:56.225" v="1327" actId="1076"/>
          <ac:spMkLst>
            <pc:docMk/>
            <pc:sldMk cId="0" sldId="257"/>
            <ac:spMk id="26" creationId="{5EB391E9-1D19-1CE9-4211-F2220FF544D5}"/>
          </ac:spMkLst>
        </pc:spChg>
        <pc:spChg chg="add mod">
          <ac:chgData name="Nguyen Ngoc Hai" userId="111bf53d-fac6-4830-b9bf-0ee5bd268112" providerId="ADAL" clId="{E88F6338-5354-47BE-9C51-4E064B596CB5}" dt="2024-03-12T07:28:54.084" v="1348" actId="1076"/>
          <ac:spMkLst>
            <pc:docMk/>
            <pc:sldMk cId="0" sldId="257"/>
            <ac:spMk id="27" creationId="{5F3B331F-1019-8BB0-92B7-E7847AF4CDCB}"/>
          </ac:spMkLst>
        </pc:spChg>
        <pc:spChg chg="add mod">
          <ac:chgData name="Nguyen Ngoc Hai" userId="111bf53d-fac6-4830-b9bf-0ee5bd268112" providerId="ADAL" clId="{E88F6338-5354-47BE-9C51-4E064B596CB5}" dt="2024-03-12T07:28:45.171" v="1347" actId="1076"/>
          <ac:spMkLst>
            <pc:docMk/>
            <pc:sldMk cId="0" sldId="257"/>
            <ac:spMk id="28" creationId="{9EC1712B-22C1-210A-A517-87D49F40172C}"/>
          </ac:spMkLst>
        </pc:spChg>
        <pc:spChg chg="add mod">
          <ac:chgData name="Nguyen Ngoc Hai" userId="111bf53d-fac6-4830-b9bf-0ee5bd268112" providerId="ADAL" clId="{E88F6338-5354-47BE-9C51-4E064B596CB5}" dt="2024-03-12T07:28:57.541" v="1349" actId="1076"/>
          <ac:spMkLst>
            <pc:docMk/>
            <pc:sldMk cId="0" sldId="257"/>
            <ac:spMk id="29" creationId="{2EA6792F-6721-9205-B9EE-E71AEEE98105}"/>
          </ac:spMkLst>
        </pc:spChg>
        <pc:spChg chg="add mod">
          <ac:chgData name="Nguyen Ngoc Hai" userId="111bf53d-fac6-4830-b9bf-0ee5bd268112" providerId="ADAL" clId="{E88F6338-5354-47BE-9C51-4E064B596CB5}" dt="2024-03-12T07:29:01.511" v="1350" actId="1076"/>
          <ac:spMkLst>
            <pc:docMk/>
            <pc:sldMk cId="0" sldId="257"/>
            <ac:spMk id="30" creationId="{6A5F13E0-3826-0B02-4763-2F84140650F0}"/>
          </ac:spMkLst>
        </pc:spChg>
        <pc:spChg chg="add mod">
          <ac:chgData name="Nguyen Ngoc Hai" userId="111bf53d-fac6-4830-b9bf-0ee5bd268112" providerId="ADAL" clId="{E88F6338-5354-47BE-9C51-4E064B596CB5}" dt="2024-03-12T07:29:11.751" v="1353" actId="1076"/>
          <ac:spMkLst>
            <pc:docMk/>
            <pc:sldMk cId="0" sldId="257"/>
            <ac:spMk id="31" creationId="{04078A4E-7FCA-35C1-67F0-69C0601F91EB}"/>
          </ac:spMkLst>
        </pc:spChg>
        <pc:spChg chg="add del mod">
          <ac:chgData name="Nguyen Ngoc Hai" userId="111bf53d-fac6-4830-b9bf-0ee5bd268112" providerId="ADAL" clId="{E88F6338-5354-47BE-9C51-4E064B596CB5}" dt="2024-03-12T07:17:06.554" v="912" actId="478"/>
          <ac:spMkLst>
            <pc:docMk/>
            <pc:sldMk cId="0" sldId="257"/>
            <ac:spMk id="32" creationId="{BB796324-2591-D80E-2E7C-EA28EB32F13E}"/>
          </ac:spMkLst>
        </pc:spChg>
        <pc:spChg chg="add mod">
          <ac:chgData name="Nguyen Ngoc Hai" userId="111bf53d-fac6-4830-b9bf-0ee5bd268112" providerId="ADAL" clId="{E88F6338-5354-47BE-9C51-4E064B596CB5}" dt="2024-03-12T07:26:50.577" v="1326" actId="14100"/>
          <ac:spMkLst>
            <pc:docMk/>
            <pc:sldMk cId="0" sldId="257"/>
            <ac:spMk id="33" creationId="{CD2BB6A7-1F9B-E1E8-D524-A1CA07668A46}"/>
          </ac:spMkLst>
        </pc:spChg>
        <pc:spChg chg="add mod">
          <ac:chgData name="Nguyen Ngoc Hai" userId="111bf53d-fac6-4830-b9bf-0ee5bd268112" providerId="ADAL" clId="{E88F6338-5354-47BE-9C51-4E064B596CB5}" dt="2024-03-12T07:27:04.827" v="1328" actId="108"/>
          <ac:spMkLst>
            <pc:docMk/>
            <pc:sldMk cId="0" sldId="257"/>
            <ac:spMk id="34" creationId="{8569C9DA-8D41-8A66-4B0C-C9C64B399AD4}"/>
          </ac:spMkLst>
        </pc:spChg>
        <pc:spChg chg="add mod">
          <ac:chgData name="Nguyen Ngoc Hai" userId="111bf53d-fac6-4830-b9bf-0ee5bd268112" providerId="ADAL" clId="{E88F6338-5354-47BE-9C51-4E064B596CB5}" dt="2024-03-12T07:28:01.621" v="1339" actId="1076"/>
          <ac:spMkLst>
            <pc:docMk/>
            <pc:sldMk cId="0" sldId="257"/>
            <ac:spMk id="35" creationId="{434C0DC1-10F6-D309-CE33-2AA8688F552B}"/>
          </ac:spMkLst>
        </pc:spChg>
        <pc:spChg chg="add mod">
          <ac:chgData name="Nguyen Ngoc Hai" userId="111bf53d-fac6-4830-b9bf-0ee5bd268112" providerId="ADAL" clId="{E88F6338-5354-47BE-9C51-4E064B596CB5}" dt="2024-03-12T07:28:10.891" v="1342" actId="1076"/>
          <ac:spMkLst>
            <pc:docMk/>
            <pc:sldMk cId="0" sldId="257"/>
            <ac:spMk id="36" creationId="{7FDE312A-4AF4-2DC9-E021-7EF7A4293896}"/>
          </ac:spMkLst>
        </pc:spChg>
        <pc:spChg chg="add mod">
          <ac:chgData name="Nguyen Ngoc Hai" userId="111bf53d-fac6-4830-b9bf-0ee5bd268112" providerId="ADAL" clId="{E88F6338-5354-47BE-9C51-4E064B596CB5}" dt="2024-03-12T07:28:18.702" v="1343" actId="1076"/>
          <ac:spMkLst>
            <pc:docMk/>
            <pc:sldMk cId="0" sldId="257"/>
            <ac:spMk id="37" creationId="{FB7DEC4F-659C-B9F9-B6F7-8EC142CC5065}"/>
          </ac:spMkLst>
        </pc:spChg>
        <pc:spChg chg="add mod">
          <ac:chgData name="Nguyen Ngoc Hai" userId="111bf53d-fac6-4830-b9bf-0ee5bd268112" providerId="ADAL" clId="{E88F6338-5354-47BE-9C51-4E064B596CB5}" dt="2024-03-12T07:28:23.097" v="1344" actId="1076"/>
          <ac:spMkLst>
            <pc:docMk/>
            <pc:sldMk cId="0" sldId="257"/>
            <ac:spMk id="38" creationId="{CE571E5D-6025-1DBC-494C-CC0C512782F5}"/>
          </ac:spMkLst>
        </pc:spChg>
      </pc:sldChg>
      <pc:sldChg chg="addSp delSp modSp del mod modTransition">
        <pc:chgData name="Nguyen Ngoc Hai" userId="111bf53d-fac6-4830-b9bf-0ee5bd268112" providerId="ADAL" clId="{E88F6338-5354-47BE-9C51-4E064B596CB5}" dt="2024-03-12T12:44:31.133" v="2487" actId="47"/>
        <pc:sldMkLst>
          <pc:docMk/>
          <pc:sldMk cId="0" sldId="258"/>
        </pc:sldMkLst>
        <pc:spChg chg="mod">
          <ac:chgData name="Nguyen Ngoc Hai" userId="111bf53d-fac6-4830-b9bf-0ee5bd268112" providerId="ADAL" clId="{E88F6338-5354-47BE-9C51-4E064B596CB5}" dt="2024-03-12T06:49:08.853" v="295" actId="1076"/>
          <ac:spMkLst>
            <pc:docMk/>
            <pc:sldMk cId="0" sldId="258"/>
            <ac:spMk id="5" creationId="{00000000-0000-0000-0000-000000000000}"/>
          </ac:spMkLst>
        </pc:spChg>
        <pc:spChg chg="mod">
          <ac:chgData name="Nguyen Ngoc Hai" userId="111bf53d-fac6-4830-b9bf-0ee5bd268112" providerId="ADAL" clId="{E88F6338-5354-47BE-9C51-4E064B596CB5}" dt="2024-03-12T06:48:53.493" v="294" actId="1076"/>
          <ac:spMkLst>
            <pc:docMk/>
            <pc:sldMk cId="0" sldId="258"/>
            <ac:spMk id="9" creationId="{00000000-0000-0000-0000-000000000000}"/>
          </ac:spMkLst>
        </pc:spChg>
        <pc:spChg chg="mod">
          <ac:chgData name="Nguyen Ngoc Hai" userId="111bf53d-fac6-4830-b9bf-0ee5bd268112" providerId="ADAL" clId="{E88F6338-5354-47BE-9C51-4E064B596CB5}" dt="2024-03-12T06:48:40.854" v="292" actId="1076"/>
          <ac:spMkLst>
            <pc:docMk/>
            <pc:sldMk cId="0" sldId="258"/>
            <ac:spMk id="10" creationId="{00000000-0000-0000-0000-000000000000}"/>
          </ac:spMkLst>
        </pc:spChg>
        <pc:spChg chg="mod">
          <ac:chgData name="Nguyen Ngoc Hai" userId="111bf53d-fac6-4830-b9bf-0ee5bd268112" providerId="ADAL" clId="{E88F6338-5354-47BE-9C51-4E064B596CB5}" dt="2024-03-12T06:54:15.839" v="314" actId="1076"/>
          <ac:spMkLst>
            <pc:docMk/>
            <pc:sldMk cId="0" sldId="258"/>
            <ac:spMk id="13" creationId="{00000000-0000-0000-0000-000000000000}"/>
          </ac:spMkLst>
        </pc:spChg>
        <pc:spChg chg="del mod">
          <ac:chgData name="Nguyen Ngoc Hai" userId="111bf53d-fac6-4830-b9bf-0ee5bd268112" providerId="ADAL" clId="{E88F6338-5354-47BE-9C51-4E064B596CB5}" dt="2024-03-12T06:54:06.989" v="311"/>
          <ac:spMkLst>
            <pc:docMk/>
            <pc:sldMk cId="0" sldId="258"/>
            <ac:spMk id="14" creationId="{00000000-0000-0000-0000-000000000000}"/>
          </ac:spMkLst>
        </pc:spChg>
        <pc:spChg chg="mod">
          <ac:chgData name="Nguyen Ngoc Hai" userId="111bf53d-fac6-4830-b9bf-0ee5bd268112" providerId="ADAL" clId="{E88F6338-5354-47BE-9C51-4E064B596CB5}" dt="2024-03-12T06:48:45.464" v="293" actId="1076"/>
          <ac:spMkLst>
            <pc:docMk/>
            <pc:sldMk cId="0" sldId="258"/>
            <ac:spMk id="20" creationId="{00000000-0000-0000-0000-000000000000}"/>
          </ac:spMkLst>
        </pc:spChg>
        <pc:spChg chg="add del mod">
          <ac:chgData name="Nguyen Ngoc Hai" userId="111bf53d-fac6-4830-b9bf-0ee5bd268112" providerId="ADAL" clId="{E88F6338-5354-47BE-9C51-4E064B596CB5}" dt="2024-03-12T06:54:06.989" v="313"/>
          <ac:spMkLst>
            <pc:docMk/>
            <pc:sldMk cId="0" sldId="258"/>
            <ac:spMk id="21" creationId="{EB648148-9E91-155B-2824-85B153564ECF}"/>
          </ac:spMkLst>
        </pc:spChg>
        <pc:spChg chg="add del mod">
          <ac:chgData name="Nguyen Ngoc Hai" userId="111bf53d-fac6-4830-b9bf-0ee5bd268112" providerId="ADAL" clId="{E88F6338-5354-47BE-9C51-4E064B596CB5}" dt="2024-03-12T06:59:50.260" v="317"/>
          <ac:spMkLst>
            <pc:docMk/>
            <pc:sldMk cId="0" sldId="258"/>
            <ac:spMk id="22" creationId="{9B1C3361-99CF-B4B6-1EAE-A08205B04967}"/>
          </ac:spMkLst>
        </pc:spChg>
      </pc:sldChg>
      <pc:sldChg chg="modSp mod modTransition">
        <pc:chgData name="Nguyen Ngoc Hai" userId="111bf53d-fac6-4830-b9bf-0ee5bd268112" providerId="ADAL" clId="{E88F6338-5354-47BE-9C51-4E064B596CB5}" dt="2024-03-12T12:50:45.781" v="2516" actId="1076"/>
        <pc:sldMkLst>
          <pc:docMk/>
          <pc:sldMk cId="0" sldId="259"/>
        </pc:sldMkLst>
        <pc:spChg chg="mod">
          <ac:chgData name="Nguyen Ngoc Hai" userId="111bf53d-fac6-4830-b9bf-0ee5bd268112" providerId="ADAL" clId="{E88F6338-5354-47BE-9C51-4E064B596CB5}" dt="2024-03-12T12:48:36.694" v="2506" actId="2711"/>
          <ac:spMkLst>
            <pc:docMk/>
            <pc:sldMk cId="0" sldId="259"/>
            <ac:spMk id="18" creationId="{00000000-0000-0000-0000-000000000000}"/>
          </ac:spMkLst>
        </pc:spChg>
        <pc:spChg chg="mod">
          <ac:chgData name="Nguyen Ngoc Hai" userId="111bf53d-fac6-4830-b9bf-0ee5bd268112" providerId="ADAL" clId="{E88F6338-5354-47BE-9C51-4E064B596CB5}" dt="2024-03-12T12:50:45.781" v="2516" actId="1076"/>
          <ac:spMkLst>
            <pc:docMk/>
            <pc:sldMk cId="0" sldId="259"/>
            <ac:spMk id="21" creationId="{7C15D90E-9317-2934-1311-FFE943EC9F9E}"/>
          </ac:spMkLst>
        </pc:spChg>
      </pc:sldChg>
      <pc:sldChg chg="del ord modTransition">
        <pc:chgData name="Nguyen Ngoc Hai" userId="111bf53d-fac6-4830-b9bf-0ee5bd268112" providerId="ADAL" clId="{E88F6338-5354-47BE-9C51-4E064B596CB5}" dt="2024-03-12T09:07:47.586" v="2486" actId="47"/>
        <pc:sldMkLst>
          <pc:docMk/>
          <pc:sldMk cId="0" sldId="260"/>
        </pc:sldMkLst>
      </pc:sldChg>
      <pc:sldChg chg="del ord modTransition">
        <pc:chgData name="Nguyen Ngoc Hai" userId="111bf53d-fac6-4830-b9bf-0ee5bd268112" providerId="ADAL" clId="{E88F6338-5354-47BE-9C51-4E064B596CB5}" dt="2024-03-12T09:07:47.586" v="2486" actId="47"/>
        <pc:sldMkLst>
          <pc:docMk/>
          <pc:sldMk cId="0" sldId="261"/>
        </pc:sldMkLst>
      </pc:sldChg>
      <pc:sldChg chg="addSp delSp modSp mod ord modTransition">
        <pc:chgData name="Nguyen Ngoc Hai" userId="111bf53d-fac6-4830-b9bf-0ee5bd268112" providerId="ADAL" clId="{E88F6338-5354-47BE-9C51-4E064B596CB5}" dt="2024-03-12T08:08:18.834" v="1906" actId="108"/>
        <pc:sldMkLst>
          <pc:docMk/>
          <pc:sldMk cId="0" sldId="262"/>
        </pc:sldMkLst>
        <pc:spChg chg="ord">
          <ac:chgData name="Nguyen Ngoc Hai" userId="111bf53d-fac6-4830-b9bf-0ee5bd268112" providerId="ADAL" clId="{E88F6338-5354-47BE-9C51-4E064B596CB5}" dt="2024-03-12T07:48:00.487" v="1546" actId="167"/>
          <ac:spMkLst>
            <pc:docMk/>
            <pc:sldMk cId="0" sldId="262"/>
            <ac:spMk id="10" creationId="{00000000-0000-0000-0000-000000000000}"/>
          </ac:spMkLst>
        </pc:spChg>
        <pc:spChg chg="del mod">
          <ac:chgData name="Nguyen Ngoc Hai" userId="111bf53d-fac6-4830-b9bf-0ee5bd268112" providerId="ADAL" clId="{E88F6338-5354-47BE-9C51-4E064B596CB5}" dt="2024-03-12T07:48:31.997" v="1559"/>
          <ac:spMkLst>
            <pc:docMk/>
            <pc:sldMk cId="0" sldId="262"/>
            <ac:spMk id="16" creationId="{00000000-0000-0000-0000-000000000000}"/>
          </ac:spMkLst>
        </pc:spChg>
        <pc:spChg chg="del mod">
          <ac:chgData name="Nguyen Ngoc Hai" userId="111bf53d-fac6-4830-b9bf-0ee5bd268112" providerId="ADAL" clId="{E88F6338-5354-47BE-9C51-4E064B596CB5}" dt="2024-03-12T07:48:31.997" v="1557"/>
          <ac:spMkLst>
            <pc:docMk/>
            <pc:sldMk cId="0" sldId="262"/>
            <ac:spMk id="17" creationId="{00000000-0000-0000-0000-000000000000}"/>
          </ac:spMkLst>
        </pc:spChg>
        <pc:spChg chg="add mod">
          <ac:chgData name="Nguyen Ngoc Hai" userId="111bf53d-fac6-4830-b9bf-0ee5bd268112" providerId="ADAL" clId="{E88F6338-5354-47BE-9C51-4E064B596CB5}" dt="2024-03-12T08:05:57.955" v="1872" actId="20577"/>
          <ac:spMkLst>
            <pc:docMk/>
            <pc:sldMk cId="0" sldId="262"/>
            <ac:spMk id="20" creationId="{2768FCEC-DF31-D825-EAC7-E34D9C90D003}"/>
          </ac:spMkLst>
        </pc:spChg>
        <pc:spChg chg="add mod">
          <ac:chgData name="Nguyen Ngoc Hai" userId="111bf53d-fac6-4830-b9bf-0ee5bd268112" providerId="ADAL" clId="{E88F6338-5354-47BE-9C51-4E064B596CB5}" dt="2024-03-12T08:08:18.834" v="1906" actId="108"/>
          <ac:spMkLst>
            <pc:docMk/>
            <pc:sldMk cId="0" sldId="262"/>
            <ac:spMk id="21" creationId="{D03CCBFB-7625-E377-1A56-7C07C7BDF226}"/>
          </ac:spMkLst>
        </pc:spChg>
        <pc:grpChg chg="del">
          <ac:chgData name="Nguyen Ngoc Hai" userId="111bf53d-fac6-4830-b9bf-0ee5bd268112" providerId="ADAL" clId="{E88F6338-5354-47BE-9C51-4E064B596CB5}" dt="2024-03-12T07:47:15.027" v="1532" actId="478"/>
          <ac:grpSpMkLst>
            <pc:docMk/>
            <pc:sldMk cId="0" sldId="262"/>
            <ac:grpSpMk id="4" creationId="{00000000-0000-0000-0000-000000000000}"/>
          </ac:grpSpMkLst>
        </pc:grpChg>
        <pc:picChg chg="add del mod">
          <ac:chgData name="Nguyen Ngoc Hai" userId="111bf53d-fac6-4830-b9bf-0ee5bd268112" providerId="ADAL" clId="{E88F6338-5354-47BE-9C51-4E064B596CB5}" dt="2024-03-12T07:52:43.165" v="1584" actId="478"/>
          <ac:picMkLst>
            <pc:docMk/>
            <pc:sldMk cId="0" sldId="262"/>
            <ac:picMk id="1026" creationId="{3133D2C7-BAAE-99E6-F56A-A21A8DA9884C}"/>
          </ac:picMkLst>
        </pc:picChg>
      </pc:sldChg>
      <pc:sldChg chg="addSp delSp modSp mod ord modTransition">
        <pc:chgData name="Nguyen Ngoc Hai" userId="111bf53d-fac6-4830-b9bf-0ee5bd268112" providerId="ADAL" clId="{E88F6338-5354-47BE-9C51-4E064B596CB5}" dt="2024-03-12T08:51:21.469" v="2371"/>
        <pc:sldMkLst>
          <pc:docMk/>
          <pc:sldMk cId="0" sldId="263"/>
        </pc:sldMkLst>
        <pc:spChg chg="mod">
          <ac:chgData name="Nguyen Ngoc Hai" userId="111bf53d-fac6-4830-b9bf-0ee5bd268112" providerId="ADAL" clId="{E88F6338-5354-47BE-9C51-4E064B596CB5}" dt="2024-03-12T08:50:52.173" v="2363" actId="14100"/>
          <ac:spMkLst>
            <pc:docMk/>
            <pc:sldMk cId="0" sldId="263"/>
            <ac:spMk id="2" creationId="{00000000-0000-0000-0000-000000000000}"/>
          </ac:spMkLst>
        </pc:spChg>
        <pc:spChg chg="mod">
          <ac:chgData name="Nguyen Ngoc Hai" userId="111bf53d-fac6-4830-b9bf-0ee5bd268112" providerId="ADAL" clId="{E88F6338-5354-47BE-9C51-4E064B596CB5}" dt="2024-03-12T08:49:49.743" v="2345" actId="1076"/>
          <ac:spMkLst>
            <pc:docMk/>
            <pc:sldMk cId="0" sldId="263"/>
            <ac:spMk id="9" creationId="{00000000-0000-0000-0000-000000000000}"/>
          </ac:spMkLst>
        </pc:spChg>
        <pc:spChg chg="mod">
          <ac:chgData name="Nguyen Ngoc Hai" userId="111bf53d-fac6-4830-b9bf-0ee5bd268112" providerId="ADAL" clId="{E88F6338-5354-47BE-9C51-4E064B596CB5}" dt="2024-03-12T08:49:53.763" v="2346" actId="1076"/>
          <ac:spMkLst>
            <pc:docMk/>
            <pc:sldMk cId="0" sldId="263"/>
            <ac:spMk id="10" creationId="{00000000-0000-0000-0000-000000000000}"/>
          </ac:spMkLst>
        </pc:spChg>
        <pc:spChg chg="del mod">
          <ac:chgData name="Nguyen Ngoc Hai" userId="111bf53d-fac6-4830-b9bf-0ee5bd268112" providerId="ADAL" clId="{E88F6338-5354-47BE-9C51-4E064B596CB5}" dt="2024-03-12T08:50:03.217" v="2350"/>
          <ac:spMkLst>
            <pc:docMk/>
            <pc:sldMk cId="0" sldId="263"/>
            <ac:spMk id="12" creationId="{00000000-0000-0000-0000-000000000000}"/>
          </ac:spMkLst>
        </pc:spChg>
        <pc:spChg chg="del mod">
          <ac:chgData name="Nguyen Ngoc Hai" userId="111bf53d-fac6-4830-b9bf-0ee5bd268112" providerId="ADAL" clId="{E88F6338-5354-47BE-9C51-4E064B596CB5}" dt="2024-03-12T08:50:03.223" v="2352"/>
          <ac:spMkLst>
            <pc:docMk/>
            <pc:sldMk cId="0" sldId="263"/>
            <ac:spMk id="13" creationId="{00000000-0000-0000-0000-000000000000}"/>
          </ac:spMkLst>
        </pc:spChg>
        <pc:spChg chg="mod">
          <ac:chgData name="Nguyen Ngoc Hai" userId="111bf53d-fac6-4830-b9bf-0ee5bd268112" providerId="ADAL" clId="{E88F6338-5354-47BE-9C51-4E064B596CB5}" dt="2024-03-12T08:49:35.203" v="2342" actId="1076"/>
          <ac:spMkLst>
            <pc:docMk/>
            <pc:sldMk cId="0" sldId="263"/>
            <ac:spMk id="15" creationId="{00000000-0000-0000-0000-000000000000}"/>
          </ac:spMkLst>
        </pc:spChg>
        <pc:spChg chg="add mod">
          <ac:chgData name="Nguyen Ngoc Hai" userId="111bf53d-fac6-4830-b9bf-0ee5bd268112" providerId="ADAL" clId="{E88F6338-5354-47BE-9C51-4E064B596CB5}" dt="2024-03-12T08:50:22.952" v="2358" actId="20577"/>
          <ac:spMkLst>
            <pc:docMk/>
            <pc:sldMk cId="0" sldId="263"/>
            <ac:spMk id="16" creationId="{EE3B9567-396B-8170-C5EA-7BA873DE7158}"/>
          </ac:spMkLst>
        </pc:spChg>
        <pc:picChg chg="add mod">
          <ac:chgData name="Nguyen Ngoc Hai" userId="111bf53d-fac6-4830-b9bf-0ee5bd268112" providerId="ADAL" clId="{E88F6338-5354-47BE-9C51-4E064B596CB5}" dt="2024-03-12T08:51:09.392" v="2367" actId="1076"/>
          <ac:picMkLst>
            <pc:docMk/>
            <pc:sldMk cId="0" sldId="263"/>
            <ac:picMk id="6146" creationId="{A292D692-A875-B4F0-CBDB-7B63C9D4310E}"/>
          </ac:picMkLst>
        </pc:picChg>
      </pc:sldChg>
      <pc:sldChg chg="modSp mod modTransition">
        <pc:chgData name="Nguyen Ngoc Hai" userId="111bf53d-fac6-4830-b9bf-0ee5bd268112" providerId="ADAL" clId="{E88F6338-5354-47BE-9C51-4E064B596CB5}" dt="2024-03-12T08:53:03.420" v="2379" actId="1076"/>
        <pc:sldMkLst>
          <pc:docMk/>
          <pc:sldMk cId="0" sldId="264"/>
        </pc:sldMkLst>
        <pc:spChg chg="mod">
          <ac:chgData name="Nguyen Ngoc Hai" userId="111bf53d-fac6-4830-b9bf-0ee5bd268112" providerId="ADAL" clId="{E88F6338-5354-47BE-9C51-4E064B596CB5}" dt="2024-03-12T08:53:03.420" v="2379" actId="1076"/>
          <ac:spMkLst>
            <pc:docMk/>
            <pc:sldMk cId="0" sldId="264"/>
            <ac:spMk id="8" creationId="{00000000-0000-0000-0000-000000000000}"/>
          </ac:spMkLst>
        </pc:spChg>
      </pc:sldChg>
      <pc:sldChg chg="del modTransition">
        <pc:chgData name="Nguyen Ngoc Hai" userId="111bf53d-fac6-4830-b9bf-0ee5bd268112" providerId="ADAL" clId="{E88F6338-5354-47BE-9C51-4E064B596CB5}" dt="2024-03-12T09:07:47.586" v="2486" actId="47"/>
        <pc:sldMkLst>
          <pc:docMk/>
          <pc:sldMk cId="0" sldId="265"/>
        </pc:sldMkLst>
      </pc:sldChg>
      <pc:sldChg chg="del modTransition">
        <pc:chgData name="Nguyen Ngoc Hai" userId="111bf53d-fac6-4830-b9bf-0ee5bd268112" providerId="ADAL" clId="{E88F6338-5354-47BE-9C51-4E064B596CB5}" dt="2024-03-12T09:07:47.586" v="2486" actId="47"/>
        <pc:sldMkLst>
          <pc:docMk/>
          <pc:sldMk cId="0" sldId="266"/>
        </pc:sldMkLst>
      </pc:sldChg>
      <pc:sldChg chg="addSp delSp modSp mod ord modTransition">
        <pc:chgData name="Nguyen Ngoc Hai" userId="111bf53d-fac6-4830-b9bf-0ee5bd268112" providerId="ADAL" clId="{E88F6338-5354-47BE-9C51-4E064B596CB5}" dt="2024-03-12T09:05:44.441" v="2485" actId="20577"/>
        <pc:sldMkLst>
          <pc:docMk/>
          <pc:sldMk cId="0" sldId="267"/>
        </pc:sldMkLst>
        <pc:spChg chg="mod">
          <ac:chgData name="Nguyen Ngoc Hai" userId="111bf53d-fac6-4830-b9bf-0ee5bd268112" providerId="ADAL" clId="{E88F6338-5354-47BE-9C51-4E064B596CB5}" dt="2024-03-12T09:00:25.440" v="2432" actId="1076"/>
          <ac:spMkLst>
            <pc:docMk/>
            <pc:sldMk cId="0" sldId="267"/>
            <ac:spMk id="7" creationId="{00000000-0000-0000-0000-000000000000}"/>
          </ac:spMkLst>
        </pc:spChg>
        <pc:spChg chg="del mod">
          <ac:chgData name="Nguyen Ngoc Hai" userId="111bf53d-fac6-4830-b9bf-0ee5bd268112" providerId="ADAL" clId="{E88F6338-5354-47BE-9C51-4E064B596CB5}" dt="2024-03-12T08:58:37.231" v="2415"/>
          <ac:spMkLst>
            <pc:docMk/>
            <pc:sldMk cId="0" sldId="267"/>
            <ac:spMk id="8" creationId="{00000000-0000-0000-0000-000000000000}"/>
          </ac:spMkLst>
        </pc:spChg>
        <pc:spChg chg="del mod">
          <ac:chgData name="Nguyen Ngoc Hai" userId="111bf53d-fac6-4830-b9bf-0ee5bd268112" providerId="ADAL" clId="{E88F6338-5354-47BE-9C51-4E064B596CB5}" dt="2024-03-12T08:54:41.611" v="2389"/>
          <ac:spMkLst>
            <pc:docMk/>
            <pc:sldMk cId="0" sldId="267"/>
            <ac:spMk id="9" creationId="{00000000-0000-0000-0000-000000000000}"/>
          </ac:spMkLst>
        </pc:spChg>
        <pc:spChg chg="mod">
          <ac:chgData name="Nguyen Ngoc Hai" userId="111bf53d-fac6-4830-b9bf-0ee5bd268112" providerId="ADAL" clId="{E88F6338-5354-47BE-9C51-4E064B596CB5}" dt="2024-03-12T08:55:10.617" v="2397" actId="1076"/>
          <ac:spMkLst>
            <pc:docMk/>
            <pc:sldMk cId="0" sldId="267"/>
            <ac:spMk id="10" creationId="{00000000-0000-0000-0000-000000000000}"/>
          </ac:spMkLst>
        </pc:spChg>
        <pc:spChg chg="mod">
          <ac:chgData name="Nguyen Ngoc Hai" userId="111bf53d-fac6-4830-b9bf-0ee5bd268112" providerId="ADAL" clId="{E88F6338-5354-47BE-9C51-4E064B596CB5}" dt="2024-03-12T08:54:53.201" v="2393" actId="1076"/>
          <ac:spMkLst>
            <pc:docMk/>
            <pc:sldMk cId="0" sldId="267"/>
            <ac:spMk id="11" creationId="{00000000-0000-0000-0000-000000000000}"/>
          </ac:spMkLst>
        </pc:spChg>
        <pc:spChg chg="del mod">
          <ac:chgData name="Nguyen Ngoc Hai" userId="111bf53d-fac6-4830-b9bf-0ee5bd268112" providerId="ADAL" clId="{E88F6338-5354-47BE-9C51-4E064B596CB5}" dt="2024-03-12T08:58:37.231" v="2413"/>
          <ac:spMkLst>
            <pc:docMk/>
            <pc:sldMk cId="0" sldId="267"/>
            <ac:spMk id="12" creationId="{00000000-0000-0000-0000-000000000000}"/>
          </ac:spMkLst>
        </pc:spChg>
        <pc:spChg chg="del mod">
          <ac:chgData name="Nguyen Ngoc Hai" userId="111bf53d-fac6-4830-b9bf-0ee5bd268112" providerId="ADAL" clId="{E88F6338-5354-47BE-9C51-4E064B596CB5}" dt="2024-03-12T08:54:41.605" v="2387"/>
          <ac:spMkLst>
            <pc:docMk/>
            <pc:sldMk cId="0" sldId="267"/>
            <ac:spMk id="13" creationId="{00000000-0000-0000-0000-000000000000}"/>
          </ac:spMkLst>
        </pc:spChg>
        <pc:spChg chg="del mod">
          <ac:chgData name="Nguyen Ngoc Hai" userId="111bf53d-fac6-4830-b9bf-0ee5bd268112" providerId="ADAL" clId="{E88F6338-5354-47BE-9C51-4E064B596CB5}" dt="2024-03-12T08:54:41.605" v="2385" actId="478"/>
          <ac:spMkLst>
            <pc:docMk/>
            <pc:sldMk cId="0" sldId="267"/>
            <ac:spMk id="14" creationId="{00000000-0000-0000-0000-000000000000}"/>
          </ac:spMkLst>
        </pc:spChg>
        <pc:spChg chg="mod">
          <ac:chgData name="Nguyen Ngoc Hai" userId="111bf53d-fac6-4830-b9bf-0ee5bd268112" providerId="ADAL" clId="{E88F6338-5354-47BE-9C51-4E064B596CB5}" dt="2024-03-12T09:00:18.440" v="2431" actId="1076"/>
          <ac:spMkLst>
            <pc:docMk/>
            <pc:sldMk cId="0" sldId="267"/>
            <ac:spMk id="15" creationId="{00000000-0000-0000-0000-000000000000}"/>
          </ac:spMkLst>
        </pc:spChg>
        <pc:spChg chg="mod">
          <ac:chgData name="Nguyen Ngoc Hai" userId="111bf53d-fac6-4830-b9bf-0ee5bd268112" providerId="ADAL" clId="{E88F6338-5354-47BE-9C51-4E064B596CB5}" dt="2024-03-12T08:54:57.153" v="2394" actId="1076"/>
          <ac:spMkLst>
            <pc:docMk/>
            <pc:sldMk cId="0" sldId="267"/>
            <ac:spMk id="17" creationId="{00000000-0000-0000-0000-000000000000}"/>
          </ac:spMkLst>
        </pc:spChg>
        <pc:spChg chg="add mod">
          <ac:chgData name="Nguyen Ngoc Hai" userId="111bf53d-fac6-4830-b9bf-0ee5bd268112" providerId="ADAL" clId="{E88F6338-5354-47BE-9C51-4E064B596CB5}" dt="2024-03-12T09:05:44.441" v="2485" actId="20577"/>
          <ac:spMkLst>
            <pc:docMk/>
            <pc:sldMk cId="0" sldId="267"/>
            <ac:spMk id="18" creationId="{8EAFC8F7-E2CB-25F9-1941-81F44C52D001}"/>
          </ac:spMkLst>
        </pc:spChg>
        <pc:picChg chg="add mod">
          <ac:chgData name="Nguyen Ngoc Hai" userId="111bf53d-fac6-4830-b9bf-0ee5bd268112" providerId="ADAL" clId="{E88F6338-5354-47BE-9C51-4E064B596CB5}" dt="2024-03-12T09:00:31.630" v="2434" actId="1076"/>
          <ac:picMkLst>
            <pc:docMk/>
            <pc:sldMk cId="0" sldId="267"/>
            <ac:picMk id="7170" creationId="{D40AC7DA-2AD4-01ED-0277-1674A55C8EDC}"/>
          </ac:picMkLst>
        </pc:picChg>
      </pc:sldChg>
      <pc:sldChg chg="del modTransition">
        <pc:chgData name="Nguyen Ngoc Hai" userId="111bf53d-fac6-4830-b9bf-0ee5bd268112" providerId="ADAL" clId="{E88F6338-5354-47BE-9C51-4E064B596CB5}" dt="2024-03-12T09:07:47.586" v="2486" actId="47"/>
        <pc:sldMkLst>
          <pc:docMk/>
          <pc:sldMk cId="0" sldId="268"/>
        </pc:sldMkLst>
      </pc:sldChg>
      <pc:sldChg chg="delSp modSp mod ord modTransition">
        <pc:chgData name="Nguyen Ngoc Hai" userId="111bf53d-fac6-4830-b9bf-0ee5bd268112" providerId="ADAL" clId="{E88F6338-5354-47BE-9C51-4E064B596CB5}" dt="2024-03-12T14:23:51.390" v="2518" actId="2711"/>
        <pc:sldMkLst>
          <pc:docMk/>
          <pc:sldMk cId="0" sldId="269"/>
        </pc:sldMkLst>
        <pc:spChg chg="mod">
          <ac:chgData name="Nguyen Ngoc Hai" userId="111bf53d-fac6-4830-b9bf-0ee5bd268112" providerId="ADAL" clId="{E88F6338-5354-47BE-9C51-4E064B596CB5}" dt="2024-03-12T14:23:51.390" v="2518" actId="2711"/>
          <ac:spMkLst>
            <pc:docMk/>
            <pc:sldMk cId="0" sldId="269"/>
            <ac:spMk id="9" creationId="{00000000-0000-0000-0000-000000000000}"/>
          </ac:spMkLst>
        </pc:spChg>
        <pc:spChg chg="del mod">
          <ac:chgData name="Nguyen Ngoc Hai" userId="111bf53d-fac6-4830-b9bf-0ee5bd268112" providerId="ADAL" clId="{E88F6338-5354-47BE-9C51-4E064B596CB5}" dt="2024-03-12T09:05:22.209" v="2446"/>
          <ac:spMkLst>
            <pc:docMk/>
            <pc:sldMk cId="0" sldId="269"/>
            <ac:spMk id="14" creationId="{00000000-0000-0000-0000-000000000000}"/>
          </ac:spMkLst>
        </pc:spChg>
      </pc:sldChg>
      <pc:sldChg chg="addSp delSp modSp add mod ord">
        <pc:chgData name="Nguyen Ngoc Hai" userId="111bf53d-fac6-4830-b9bf-0ee5bd268112" providerId="ADAL" clId="{E88F6338-5354-47BE-9C51-4E064B596CB5}" dt="2024-03-12T08:35:47.186" v="2306" actId="1076"/>
        <pc:sldMkLst>
          <pc:docMk/>
          <pc:sldMk cId="1929894129" sldId="270"/>
        </pc:sldMkLst>
        <pc:spChg chg="mod">
          <ac:chgData name="Nguyen Ngoc Hai" userId="111bf53d-fac6-4830-b9bf-0ee5bd268112" providerId="ADAL" clId="{E88F6338-5354-47BE-9C51-4E064B596CB5}" dt="2024-03-12T08:35:31.036" v="2302" actId="1076"/>
          <ac:spMkLst>
            <pc:docMk/>
            <pc:sldMk cId="1929894129" sldId="270"/>
            <ac:spMk id="5" creationId="{00000000-0000-0000-0000-000000000000}"/>
          </ac:spMkLst>
        </pc:spChg>
        <pc:spChg chg="mod">
          <ac:chgData name="Nguyen Ngoc Hai" userId="111bf53d-fac6-4830-b9bf-0ee5bd268112" providerId="ADAL" clId="{E88F6338-5354-47BE-9C51-4E064B596CB5}" dt="2024-03-12T08:04:29.913" v="1841" actId="2711"/>
          <ac:spMkLst>
            <pc:docMk/>
            <pc:sldMk cId="1929894129" sldId="270"/>
            <ac:spMk id="13" creationId="{00000000-0000-0000-0000-000000000000}"/>
          </ac:spMkLst>
        </pc:spChg>
        <pc:spChg chg="add mod">
          <ac:chgData name="Nguyen Ngoc Hai" userId="111bf53d-fac6-4830-b9bf-0ee5bd268112" providerId="ADAL" clId="{E88F6338-5354-47BE-9C51-4E064B596CB5}" dt="2024-03-12T08:35:39.536" v="2303" actId="1076"/>
          <ac:spMkLst>
            <pc:docMk/>
            <pc:sldMk cId="1929894129" sldId="270"/>
            <ac:spMk id="14" creationId="{AEED0E2B-BC6F-D22C-A9A4-F5600149D6C8}"/>
          </ac:spMkLst>
        </pc:spChg>
        <pc:spChg chg="del mod">
          <ac:chgData name="Nguyen Ngoc Hai" userId="111bf53d-fac6-4830-b9bf-0ee5bd268112" providerId="ADAL" clId="{E88F6338-5354-47BE-9C51-4E064B596CB5}" dt="2024-03-12T07:42:23.838" v="1524"/>
          <ac:spMkLst>
            <pc:docMk/>
            <pc:sldMk cId="1929894129" sldId="270"/>
            <ac:spMk id="19" creationId="{00000000-0000-0000-0000-000000000000}"/>
          </ac:spMkLst>
        </pc:spChg>
        <pc:spChg chg="add mod">
          <ac:chgData name="Nguyen Ngoc Hai" userId="111bf53d-fac6-4830-b9bf-0ee5bd268112" providerId="ADAL" clId="{E88F6338-5354-47BE-9C51-4E064B596CB5}" dt="2024-03-12T08:04:56.483" v="1850" actId="20577"/>
          <ac:spMkLst>
            <pc:docMk/>
            <pc:sldMk cId="1929894129" sldId="270"/>
            <ac:spMk id="21" creationId="{DB9EDFFE-254C-DE6E-0B36-0AF00662DA7E}"/>
          </ac:spMkLst>
        </pc:spChg>
        <pc:picChg chg="add mod">
          <ac:chgData name="Nguyen Ngoc Hai" userId="111bf53d-fac6-4830-b9bf-0ee5bd268112" providerId="ADAL" clId="{E88F6338-5354-47BE-9C51-4E064B596CB5}" dt="2024-03-12T08:35:47.186" v="2306" actId="1076"/>
          <ac:picMkLst>
            <pc:docMk/>
            <pc:sldMk cId="1929894129" sldId="270"/>
            <ac:picMk id="4098" creationId="{189F98C0-69A7-1CDA-0028-18A032747B91}"/>
          </ac:picMkLst>
        </pc:picChg>
      </pc:sldChg>
      <pc:sldChg chg="addSp delSp modSp add mod ord">
        <pc:chgData name="Nguyen Ngoc Hai" userId="111bf53d-fac6-4830-b9bf-0ee5bd268112" providerId="ADAL" clId="{E88F6338-5354-47BE-9C51-4E064B596CB5}" dt="2024-03-12T08:20:16.114" v="2291" actId="14100"/>
        <pc:sldMkLst>
          <pc:docMk/>
          <pc:sldMk cId="2925693081" sldId="271"/>
        </pc:sldMkLst>
        <pc:spChg chg="mod">
          <ac:chgData name="Nguyen Ngoc Hai" userId="111bf53d-fac6-4830-b9bf-0ee5bd268112" providerId="ADAL" clId="{E88F6338-5354-47BE-9C51-4E064B596CB5}" dt="2024-03-12T07:53:56.925" v="1642" actId="1076"/>
          <ac:spMkLst>
            <pc:docMk/>
            <pc:sldMk cId="2925693081" sldId="271"/>
            <ac:spMk id="11" creationId="{00000000-0000-0000-0000-000000000000}"/>
          </ac:spMkLst>
        </pc:spChg>
        <pc:spChg chg="mod">
          <ac:chgData name="Nguyen Ngoc Hai" userId="111bf53d-fac6-4830-b9bf-0ee5bd268112" providerId="ADAL" clId="{E88F6338-5354-47BE-9C51-4E064B596CB5}" dt="2024-03-12T07:56:14.034" v="1676" actId="20577"/>
          <ac:spMkLst>
            <pc:docMk/>
            <pc:sldMk cId="2925693081" sldId="271"/>
            <ac:spMk id="13" creationId="{00000000-0000-0000-0000-000000000000}"/>
          </ac:spMkLst>
        </pc:spChg>
        <pc:spChg chg="del mod">
          <ac:chgData name="Nguyen Ngoc Hai" userId="111bf53d-fac6-4830-b9bf-0ee5bd268112" providerId="ADAL" clId="{E88F6338-5354-47BE-9C51-4E064B596CB5}" dt="2024-03-12T08:03:29.021" v="1807"/>
          <ac:spMkLst>
            <pc:docMk/>
            <pc:sldMk cId="2925693081" sldId="271"/>
            <ac:spMk id="18" creationId="{00000000-0000-0000-0000-000000000000}"/>
          </ac:spMkLst>
        </pc:spChg>
        <pc:spChg chg="mod">
          <ac:chgData name="Nguyen Ngoc Hai" userId="111bf53d-fac6-4830-b9bf-0ee5bd268112" providerId="ADAL" clId="{E88F6338-5354-47BE-9C51-4E064B596CB5}" dt="2024-03-12T08:02:26.463" v="1803" actId="404"/>
          <ac:spMkLst>
            <pc:docMk/>
            <pc:sldMk cId="2925693081" sldId="271"/>
            <ac:spMk id="21" creationId="{7C15D90E-9317-2934-1311-FFE943EC9F9E}"/>
          </ac:spMkLst>
        </pc:spChg>
        <pc:grpChg chg="del">
          <ac:chgData name="Nguyen Ngoc Hai" userId="111bf53d-fac6-4830-b9bf-0ee5bd268112" providerId="ADAL" clId="{E88F6338-5354-47BE-9C51-4E064B596CB5}" dt="2024-03-12T07:50:16.886" v="1563" actId="478"/>
          <ac:grpSpMkLst>
            <pc:docMk/>
            <pc:sldMk cId="2925693081" sldId="271"/>
            <ac:grpSpMk id="9" creationId="{00000000-0000-0000-0000-000000000000}"/>
          </ac:grpSpMkLst>
        </pc:grpChg>
        <pc:grpChg chg="ord">
          <ac:chgData name="Nguyen Ngoc Hai" userId="111bf53d-fac6-4830-b9bf-0ee5bd268112" providerId="ADAL" clId="{E88F6338-5354-47BE-9C51-4E064B596CB5}" dt="2024-03-12T07:50:45.886" v="1569" actId="166"/>
          <ac:grpSpMkLst>
            <pc:docMk/>
            <pc:sldMk cId="2925693081" sldId="271"/>
            <ac:grpSpMk id="14" creationId="{00000000-0000-0000-0000-000000000000}"/>
          </ac:grpSpMkLst>
        </pc:grpChg>
        <pc:picChg chg="add mod">
          <ac:chgData name="Nguyen Ngoc Hai" userId="111bf53d-fac6-4830-b9bf-0ee5bd268112" providerId="ADAL" clId="{E88F6338-5354-47BE-9C51-4E064B596CB5}" dt="2024-03-12T08:20:16.114" v="2291" actId="14100"/>
          <ac:picMkLst>
            <pc:docMk/>
            <pc:sldMk cId="2925693081" sldId="271"/>
            <ac:picMk id="20" creationId="{D60AFECE-803C-A405-B12C-57AD5D29BAA4}"/>
          </ac:picMkLst>
        </pc:picChg>
      </pc:sldChg>
      <pc:sldChg chg="modSp mod">
        <pc:chgData name="Nguyen Ngoc Hai" userId="111bf53d-fac6-4830-b9bf-0ee5bd268112" providerId="ADAL" clId="{E88F6338-5354-47BE-9C51-4E064B596CB5}" dt="2024-03-12T12:50:31.991" v="2514" actId="1076"/>
        <pc:sldMkLst>
          <pc:docMk/>
          <pc:sldMk cId="1910787864" sldId="272"/>
        </pc:sldMkLst>
        <pc:spChg chg="mod">
          <ac:chgData name="Nguyen Ngoc Hai" userId="111bf53d-fac6-4830-b9bf-0ee5bd268112" providerId="ADAL" clId="{E88F6338-5354-47BE-9C51-4E064B596CB5}" dt="2024-03-12T12:48:47.477" v="2507" actId="2711"/>
          <ac:spMkLst>
            <pc:docMk/>
            <pc:sldMk cId="1910787864" sldId="272"/>
            <ac:spMk id="18" creationId="{00000000-0000-0000-0000-000000000000}"/>
          </ac:spMkLst>
        </pc:spChg>
        <pc:spChg chg="mod">
          <ac:chgData name="Nguyen Ngoc Hai" userId="111bf53d-fac6-4830-b9bf-0ee5bd268112" providerId="ADAL" clId="{E88F6338-5354-47BE-9C51-4E064B596CB5}" dt="2024-03-12T12:50:31.991" v="2514" actId="1076"/>
          <ac:spMkLst>
            <pc:docMk/>
            <pc:sldMk cId="1910787864" sldId="272"/>
            <ac:spMk id="21" creationId="{7C15D90E-9317-2934-1311-FFE943EC9F9E}"/>
          </ac:spMkLst>
        </pc:spChg>
      </pc:sldChg>
      <pc:sldChg chg="modSp mod">
        <pc:chgData name="Nguyen Ngoc Hai" userId="111bf53d-fac6-4830-b9bf-0ee5bd268112" providerId="ADAL" clId="{E88F6338-5354-47BE-9C51-4E064B596CB5}" dt="2024-03-12T12:49:48.532" v="2509" actId="108"/>
        <pc:sldMkLst>
          <pc:docMk/>
          <pc:sldMk cId="4286810715" sldId="273"/>
        </pc:sldMkLst>
        <pc:spChg chg="mod">
          <ac:chgData name="Nguyen Ngoc Hai" userId="111bf53d-fac6-4830-b9bf-0ee5bd268112" providerId="ADAL" clId="{E88F6338-5354-47BE-9C51-4E064B596CB5}" dt="2024-03-12T12:48:54.332" v="2508" actId="2711"/>
          <ac:spMkLst>
            <pc:docMk/>
            <pc:sldMk cId="4286810715" sldId="273"/>
            <ac:spMk id="18" creationId="{00000000-0000-0000-0000-000000000000}"/>
          </ac:spMkLst>
        </pc:spChg>
        <pc:spChg chg="mod">
          <ac:chgData name="Nguyen Ngoc Hai" userId="111bf53d-fac6-4830-b9bf-0ee5bd268112" providerId="ADAL" clId="{E88F6338-5354-47BE-9C51-4E064B596CB5}" dt="2024-03-12T12:49:48.532" v="2509" actId="108"/>
          <ac:spMkLst>
            <pc:docMk/>
            <pc:sldMk cId="4286810715" sldId="273"/>
            <ac:spMk id="21" creationId="{7C15D90E-9317-2934-1311-FFE943EC9F9E}"/>
          </ac:spMkLst>
        </pc:spChg>
      </pc:sldChg>
      <pc:sldChg chg="addSp delSp modSp add mod ord">
        <pc:chgData name="Nguyen Ngoc Hai" userId="111bf53d-fac6-4830-b9bf-0ee5bd268112" providerId="ADAL" clId="{E88F6338-5354-47BE-9C51-4E064B596CB5}" dt="2024-03-12T08:20:04.849" v="2287" actId="166"/>
        <pc:sldMkLst>
          <pc:docMk/>
          <pc:sldMk cId="2994882133" sldId="274"/>
        </pc:sldMkLst>
        <pc:spChg chg="mod">
          <ac:chgData name="Nguyen Ngoc Hai" userId="111bf53d-fac6-4830-b9bf-0ee5bd268112" providerId="ADAL" clId="{E88F6338-5354-47BE-9C51-4E064B596CB5}" dt="2024-03-12T08:12:51.917" v="1937" actId="20577"/>
          <ac:spMkLst>
            <pc:docMk/>
            <pc:sldMk cId="2994882133" sldId="274"/>
            <ac:spMk id="11" creationId="{00000000-0000-0000-0000-000000000000}"/>
          </ac:spMkLst>
        </pc:spChg>
        <pc:spChg chg="mod">
          <ac:chgData name="Nguyen Ngoc Hai" userId="111bf53d-fac6-4830-b9bf-0ee5bd268112" providerId="ADAL" clId="{E88F6338-5354-47BE-9C51-4E064B596CB5}" dt="2024-03-12T08:19:14.066" v="2277" actId="1076"/>
          <ac:spMkLst>
            <pc:docMk/>
            <pc:sldMk cId="2994882133" sldId="274"/>
            <ac:spMk id="21" creationId="{7C15D90E-9317-2934-1311-FFE943EC9F9E}"/>
          </ac:spMkLst>
        </pc:spChg>
        <pc:grpChg chg="ord">
          <ac:chgData name="Nguyen Ngoc Hai" userId="111bf53d-fac6-4830-b9bf-0ee5bd268112" providerId="ADAL" clId="{E88F6338-5354-47BE-9C51-4E064B596CB5}" dt="2024-03-12T08:20:04.849" v="2287" actId="166"/>
          <ac:grpSpMkLst>
            <pc:docMk/>
            <pc:sldMk cId="2994882133" sldId="274"/>
            <ac:grpSpMk id="14" creationId="{00000000-0000-0000-0000-000000000000}"/>
          </ac:grpSpMkLst>
        </pc:grpChg>
        <pc:picChg chg="del">
          <ac:chgData name="Nguyen Ngoc Hai" userId="111bf53d-fac6-4830-b9bf-0ee5bd268112" providerId="ADAL" clId="{E88F6338-5354-47BE-9C51-4E064B596CB5}" dt="2024-03-12T08:19:41.179" v="2279" actId="478"/>
          <ac:picMkLst>
            <pc:docMk/>
            <pc:sldMk cId="2994882133" sldId="274"/>
            <ac:picMk id="20" creationId="{D60AFECE-803C-A405-B12C-57AD5D29BAA4}"/>
          </ac:picMkLst>
        </pc:picChg>
        <pc:picChg chg="add mod">
          <ac:chgData name="Nguyen Ngoc Hai" userId="111bf53d-fac6-4830-b9bf-0ee5bd268112" providerId="ADAL" clId="{E88F6338-5354-47BE-9C51-4E064B596CB5}" dt="2024-03-12T08:19:58.909" v="2286" actId="167"/>
          <ac:picMkLst>
            <pc:docMk/>
            <pc:sldMk cId="2994882133" sldId="274"/>
            <ac:picMk id="2050" creationId="{12E2E0B1-82F2-DE51-7AF0-D8523CE955BD}"/>
          </ac:picMkLst>
        </pc:picChg>
      </pc:sldChg>
      <pc:sldChg chg="addSp delSp modSp add mod ord">
        <pc:chgData name="Nguyen Ngoc Hai" userId="111bf53d-fac6-4830-b9bf-0ee5bd268112" providerId="ADAL" clId="{E88F6338-5354-47BE-9C51-4E064B596CB5}" dt="2024-03-12T08:46:07.776" v="2334"/>
        <pc:sldMkLst>
          <pc:docMk/>
          <pc:sldMk cId="3830859324" sldId="275"/>
        </pc:sldMkLst>
        <pc:spChg chg="mod">
          <ac:chgData name="Nguyen Ngoc Hai" userId="111bf53d-fac6-4830-b9bf-0ee5bd268112" providerId="ADAL" clId="{E88F6338-5354-47BE-9C51-4E064B596CB5}" dt="2024-03-12T08:44:26.585" v="2326" actId="1076"/>
          <ac:spMkLst>
            <pc:docMk/>
            <pc:sldMk cId="3830859324" sldId="275"/>
            <ac:spMk id="3" creationId="{00000000-0000-0000-0000-000000000000}"/>
          </ac:spMkLst>
        </pc:spChg>
        <pc:spChg chg="del mod">
          <ac:chgData name="Nguyen Ngoc Hai" userId="111bf53d-fac6-4830-b9bf-0ee5bd268112" providerId="ADAL" clId="{E88F6338-5354-47BE-9C51-4E064B596CB5}" dt="2024-03-12T08:44:22.554" v="2324"/>
          <ac:spMkLst>
            <pc:docMk/>
            <pc:sldMk cId="3830859324" sldId="275"/>
            <ac:spMk id="8" creationId="{00000000-0000-0000-0000-000000000000}"/>
          </ac:spMkLst>
        </pc:spChg>
        <pc:spChg chg="mod">
          <ac:chgData name="Nguyen Ngoc Hai" userId="111bf53d-fac6-4830-b9bf-0ee5bd268112" providerId="ADAL" clId="{E88F6338-5354-47BE-9C51-4E064B596CB5}" dt="2024-03-12T08:44:32.946" v="2327" actId="1076"/>
          <ac:spMkLst>
            <pc:docMk/>
            <pc:sldMk cId="3830859324" sldId="275"/>
            <ac:spMk id="9" creationId="{00000000-0000-0000-0000-000000000000}"/>
          </ac:spMkLst>
        </pc:spChg>
        <pc:spChg chg="mod">
          <ac:chgData name="Nguyen Ngoc Hai" userId="111bf53d-fac6-4830-b9bf-0ee5bd268112" providerId="ADAL" clId="{E88F6338-5354-47BE-9C51-4E064B596CB5}" dt="2024-03-12T08:44:13.353" v="2322" actId="1076"/>
          <ac:spMkLst>
            <pc:docMk/>
            <pc:sldMk cId="3830859324" sldId="275"/>
            <ac:spMk id="10" creationId="{00000000-0000-0000-0000-000000000000}"/>
          </ac:spMkLst>
        </pc:spChg>
        <pc:spChg chg="mod">
          <ac:chgData name="Nguyen Ngoc Hai" userId="111bf53d-fac6-4830-b9bf-0ee5bd268112" providerId="ADAL" clId="{E88F6338-5354-47BE-9C51-4E064B596CB5}" dt="2024-03-12T08:43:59.624" v="2317" actId="1076"/>
          <ac:spMkLst>
            <pc:docMk/>
            <pc:sldMk cId="3830859324" sldId="275"/>
            <ac:spMk id="20" creationId="{00000000-0000-0000-0000-000000000000}"/>
          </ac:spMkLst>
        </pc:spChg>
        <pc:picChg chg="add mod">
          <ac:chgData name="Nguyen Ngoc Hai" userId="111bf53d-fac6-4830-b9bf-0ee5bd268112" providerId="ADAL" clId="{E88F6338-5354-47BE-9C51-4E064B596CB5}" dt="2024-03-12T08:44:46.364" v="2332" actId="14100"/>
          <ac:picMkLst>
            <pc:docMk/>
            <pc:sldMk cId="3830859324" sldId="275"/>
            <ac:picMk id="5122" creationId="{FC2CCE15-8CF5-2B6A-714F-0E7ECA4B655B}"/>
          </ac:picMkLst>
        </pc:picChg>
      </pc:sldChg>
      <pc:sldChg chg="modSp add mod">
        <pc:chgData name="Nguyen Ngoc Hai" userId="111bf53d-fac6-4830-b9bf-0ee5bd268112" providerId="ADAL" clId="{E88F6338-5354-47BE-9C51-4E064B596CB5}" dt="2024-03-12T12:46:48.683" v="2501" actId="1076"/>
        <pc:sldMkLst>
          <pc:docMk/>
          <pc:sldMk cId="1177290665" sldId="276"/>
        </pc:sldMkLst>
        <pc:spChg chg="mod">
          <ac:chgData name="Nguyen Ngoc Hai" userId="111bf53d-fac6-4830-b9bf-0ee5bd268112" providerId="ADAL" clId="{E88F6338-5354-47BE-9C51-4E064B596CB5}" dt="2024-03-12T12:46:48.683" v="2501" actId="1076"/>
          <ac:spMkLst>
            <pc:docMk/>
            <pc:sldMk cId="1177290665" sldId="276"/>
            <ac:spMk id="18" creationId="{8EAFC8F7-E2CB-25F9-1941-81F44C52D001}"/>
          </ac:spMkLst>
        </pc:spChg>
      </pc:sldChg>
      <pc:sldChg chg="add del ord">
        <pc:chgData name="Nguyen Ngoc Hai" userId="111bf53d-fac6-4830-b9bf-0ee5bd268112" providerId="ADAL" clId="{E88F6338-5354-47BE-9C51-4E064B596CB5}" dt="2024-03-12T08:52:16.872" v="2372" actId="47"/>
        <pc:sldMkLst>
          <pc:docMk/>
          <pc:sldMk cId="2184946976" sldId="276"/>
        </pc:sldMkLst>
      </pc:sldChg>
      <pc:sldChg chg="modSp add mod">
        <pc:chgData name="Nguyen Ngoc Hai" userId="111bf53d-fac6-4830-b9bf-0ee5bd268112" providerId="ADAL" clId="{E88F6338-5354-47BE-9C51-4E064B596CB5}" dt="2024-03-12T12:47:00.733" v="2505" actId="1076"/>
        <pc:sldMkLst>
          <pc:docMk/>
          <pc:sldMk cId="2935180479" sldId="277"/>
        </pc:sldMkLst>
        <pc:spChg chg="mod">
          <ac:chgData name="Nguyen Ngoc Hai" userId="111bf53d-fac6-4830-b9bf-0ee5bd268112" providerId="ADAL" clId="{E88F6338-5354-47BE-9C51-4E064B596CB5}" dt="2024-03-12T12:47:00.733" v="2505" actId="1076"/>
          <ac:spMkLst>
            <pc:docMk/>
            <pc:sldMk cId="2935180479" sldId="277"/>
            <ac:spMk id="18" creationId="{8EAFC8F7-E2CB-25F9-1941-81F44C52D001}"/>
          </ac:spMkLst>
        </pc:spChg>
      </pc:sldChg>
      <pc:sldMasterChg chg="modTransition modSldLayout">
        <pc:chgData name="Nguyen Ngoc Hai" userId="111bf53d-fac6-4830-b9bf-0ee5bd268112" providerId="ADAL" clId="{E88F6338-5354-47BE-9C51-4E064B596CB5}" dt="2024-03-12T06:21:57.500" v="4"/>
        <pc:sldMasterMkLst>
          <pc:docMk/>
          <pc:sldMasterMk cId="0" sldId="2147483648"/>
        </pc:sldMasterMkLst>
        <pc:sldLayoutChg chg="modTransition">
          <pc:chgData name="Nguyen Ngoc Hai" userId="111bf53d-fac6-4830-b9bf-0ee5bd268112" providerId="ADAL" clId="{E88F6338-5354-47BE-9C51-4E064B596CB5}" dt="2024-03-12T06:21:57.500" v="4"/>
          <pc:sldLayoutMkLst>
            <pc:docMk/>
            <pc:sldMasterMk cId="0" sldId="2147483648"/>
            <pc:sldLayoutMk cId="0" sldId="2147483649"/>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0"/>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1"/>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2"/>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3"/>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4"/>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5"/>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6"/>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7"/>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8"/>
          </pc:sldLayoutMkLst>
        </pc:sldLayoutChg>
        <pc:sldLayoutChg chg="modTransition">
          <pc:chgData name="Nguyen Ngoc Hai" userId="111bf53d-fac6-4830-b9bf-0ee5bd268112" providerId="ADAL" clId="{E88F6338-5354-47BE-9C51-4E064B596CB5}" dt="2024-03-12T06:21:57.500" v="4"/>
          <pc:sldLayoutMkLst>
            <pc:docMk/>
            <pc:sldMasterMk cId="0" sldId="2147483648"/>
            <pc:sldLayoutMk cId="0" sldId="2147483659"/>
          </pc:sldLayoutMkLst>
        </pc:sldLayoutChg>
      </pc:sldMasterChg>
    </pc:docChg>
  </pc:docChgLst>
  <pc:docChgLst>
    <pc:chgData name="Người dùng Khách" userId="S::urn:spo:anon#36a113d9a3f2e039ee1e1f45630b295ae3a6989aa4be43725c42390fc4af5f0b::" providerId="AD" clId="Web-{4878D6E6-628E-DD7A-E7A3-C3EDD2643DA5}"/>
    <pc:docChg chg="addSld modSld">
      <pc:chgData name="Người dùng Khách" userId="S::urn:spo:anon#36a113d9a3f2e039ee1e1f45630b295ae3a6989aa4be43725c42390fc4af5f0b::" providerId="AD" clId="Web-{4878D6E6-628E-DD7A-E7A3-C3EDD2643DA5}" dt="2024-03-12T08:23:29.339" v="895" actId="1076"/>
      <pc:docMkLst>
        <pc:docMk/>
      </pc:docMkLst>
      <pc:sldChg chg="modSp">
        <pc:chgData name="Người dùng Khách" userId="S::urn:spo:anon#36a113d9a3f2e039ee1e1f45630b295ae3a6989aa4be43725c42390fc4af5f0b::" providerId="AD" clId="Web-{4878D6E6-628E-DD7A-E7A3-C3EDD2643DA5}" dt="2024-03-12T06:52:52.730" v="3" actId="20577"/>
        <pc:sldMkLst>
          <pc:docMk/>
          <pc:sldMk cId="0" sldId="256"/>
        </pc:sldMkLst>
        <pc:spChg chg="mod">
          <ac:chgData name="Người dùng Khách" userId="S::urn:spo:anon#36a113d9a3f2e039ee1e1f45630b295ae3a6989aa4be43725c42390fc4af5f0b::" providerId="AD" clId="Web-{4878D6E6-628E-DD7A-E7A3-C3EDD2643DA5}" dt="2024-03-12T06:52:52.715" v="1" actId="20577"/>
          <ac:spMkLst>
            <pc:docMk/>
            <pc:sldMk cId="0" sldId="256"/>
            <ac:spMk id="8" creationId="{00000000-0000-0000-0000-000000000000}"/>
          </ac:spMkLst>
        </pc:spChg>
        <pc:spChg chg="mod">
          <ac:chgData name="Người dùng Khách" userId="S::urn:spo:anon#36a113d9a3f2e039ee1e1f45630b295ae3a6989aa4be43725c42390fc4af5f0b::" providerId="AD" clId="Web-{4878D6E6-628E-DD7A-E7A3-C3EDD2643DA5}" dt="2024-03-12T06:52:52.730" v="3" actId="20577"/>
          <ac:spMkLst>
            <pc:docMk/>
            <pc:sldMk cId="0" sldId="256"/>
            <ac:spMk id="21" creationId="{00000000-0000-0000-0000-000000000000}"/>
          </ac:spMkLst>
        </pc:spChg>
      </pc:sldChg>
      <pc:sldChg chg="modSp">
        <pc:chgData name="Người dùng Khách" userId="S::urn:spo:anon#36a113d9a3f2e039ee1e1f45630b295ae3a6989aa4be43725c42390fc4af5f0b::" providerId="AD" clId="Web-{4878D6E6-628E-DD7A-E7A3-C3EDD2643DA5}" dt="2024-03-12T07:03:25.750" v="179" actId="1076"/>
        <pc:sldMkLst>
          <pc:docMk/>
          <pc:sldMk cId="0" sldId="257"/>
        </pc:sldMkLst>
        <pc:spChg chg="mod">
          <ac:chgData name="Người dùng Khách" userId="S::urn:spo:anon#36a113d9a3f2e039ee1e1f45630b295ae3a6989aa4be43725c42390fc4af5f0b::" providerId="AD" clId="Web-{4878D6E6-628E-DD7A-E7A3-C3EDD2643DA5}" dt="2024-03-12T07:03:20.828" v="177" actId="1076"/>
          <ac:spMkLst>
            <pc:docMk/>
            <pc:sldMk cId="0" sldId="257"/>
            <ac:spMk id="2" creationId="{00000000-0000-0000-0000-000000000000}"/>
          </ac:spMkLst>
        </pc:spChg>
        <pc:spChg chg="mod">
          <ac:chgData name="Người dùng Khách" userId="S::urn:spo:anon#36a113d9a3f2e039ee1e1f45630b295ae3a6989aa4be43725c42390fc4af5f0b::" providerId="AD" clId="Web-{4878D6E6-628E-DD7A-E7A3-C3EDD2643DA5}" dt="2024-03-12T07:03:25.750" v="179" actId="1076"/>
          <ac:spMkLst>
            <pc:docMk/>
            <pc:sldMk cId="0" sldId="257"/>
            <ac:spMk id="7" creationId="{00000000-0000-0000-0000-000000000000}"/>
          </ac:spMkLst>
        </pc:spChg>
        <pc:spChg chg="mod">
          <ac:chgData name="Người dùng Khách" userId="S::urn:spo:anon#36a113d9a3f2e039ee1e1f45630b295ae3a6989aa4be43725c42390fc4af5f0b::" providerId="AD" clId="Web-{4878D6E6-628E-DD7A-E7A3-C3EDD2643DA5}" dt="2024-03-12T07:03:22.609" v="178" actId="1076"/>
          <ac:spMkLst>
            <pc:docMk/>
            <pc:sldMk cId="0" sldId="257"/>
            <ac:spMk id="8" creationId="{72D14248-CEB4-5A76-CE21-C2376D6403B5}"/>
          </ac:spMkLst>
        </pc:spChg>
      </pc:sldChg>
      <pc:sldChg chg="modSp">
        <pc:chgData name="Người dùng Khách" userId="S::urn:spo:anon#36a113d9a3f2e039ee1e1f45630b295ae3a6989aa4be43725c42390fc4af5f0b::" providerId="AD" clId="Web-{4878D6E6-628E-DD7A-E7A3-C3EDD2643DA5}" dt="2024-03-12T06:53:30.075" v="21" actId="20577"/>
        <pc:sldMkLst>
          <pc:docMk/>
          <pc:sldMk cId="0" sldId="258"/>
        </pc:sldMkLst>
        <pc:spChg chg="mod">
          <ac:chgData name="Người dùng Khách" userId="S::urn:spo:anon#36a113d9a3f2e039ee1e1f45630b295ae3a6989aa4be43725c42390fc4af5f0b::" providerId="AD" clId="Web-{4878D6E6-628E-DD7A-E7A3-C3EDD2643DA5}" dt="2024-03-12T06:53:30.044" v="17" actId="20577"/>
          <ac:spMkLst>
            <pc:docMk/>
            <pc:sldMk cId="0" sldId="258"/>
            <ac:spMk id="13" creationId="{00000000-0000-0000-0000-000000000000}"/>
          </ac:spMkLst>
        </pc:spChg>
        <pc:spChg chg="mod">
          <ac:chgData name="Người dùng Khách" userId="S::urn:spo:anon#36a113d9a3f2e039ee1e1f45630b295ae3a6989aa4be43725c42390fc4af5f0b::" providerId="AD" clId="Web-{4878D6E6-628E-DD7A-E7A3-C3EDD2643DA5}" dt="2024-03-12T06:53:30.075" v="19" actId="20577"/>
          <ac:spMkLst>
            <pc:docMk/>
            <pc:sldMk cId="0" sldId="258"/>
            <ac:spMk id="14" creationId="{00000000-0000-0000-0000-000000000000}"/>
          </ac:spMkLst>
        </pc:spChg>
        <pc:spChg chg="mod">
          <ac:chgData name="Người dùng Khách" userId="S::urn:spo:anon#36a113d9a3f2e039ee1e1f45630b295ae3a6989aa4be43725c42390fc4af5f0b::" providerId="AD" clId="Web-{4878D6E6-628E-DD7A-E7A3-C3EDD2643DA5}" dt="2024-03-12T06:53:30.075" v="21" actId="20577"/>
          <ac:spMkLst>
            <pc:docMk/>
            <pc:sldMk cId="0" sldId="258"/>
            <ac:spMk id="19" creationId="{00000000-0000-0000-0000-000000000000}"/>
          </ac:spMkLst>
        </pc:spChg>
      </pc:sldChg>
      <pc:sldChg chg="addSp delSp modSp">
        <pc:chgData name="Người dùng Khách" userId="S::urn:spo:anon#36a113d9a3f2e039ee1e1f45630b295ae3a6989aa4be43725c42390fc4af5f0b::" providerId="AD" clId="Web-{4878D6E6-628E-DD7A-E7A3-C3EDD2643DA5}" dt="2024-03-12T08:22:12.729" v="894" actId="1076"/>
        <pc:sldMkLst>
          <pc:docMk/>
          <pc:sldMk cId="0" sldId="259"/>
        </pc:sldMkLst>
        <pc:spChg chg="mod">
          <ac:chgData name="Người dùng Khách" userId="S::urn:spo:anon#36a113d9a3f2e039ee1e1f45630b295ae3a6989aa4be43725c42390fc4af5f0b::" providerId="AD" clId="Web-{4878D6E6-628E-DD7A-E7A3-C3EDD2643DA5}" dt="2024-03-12T07:51:42.759" v="537" actId="1076"/>
          <ac:spMkLst>
            <pc:docMk/>
            <pc:sldMk cId="0" sldId="259"/>
            <ac:spMk id="2" creationId="{00000000-0000-0000-0000-000000000000}"/>
          </ac:spMkLst>
        </pc:spChg>
        <pc:spChg chg="mod">
          <ac:chgData name="Người dùng Khách" userId="S::urn:spo:anon#36a113d9a3f2e039ee1e1f45630b295ae3a6989aa4be43725c42390fc4af5f0b::" providerId="AD" clId="Web-{4878D6E6-628E-DD7A-E7A3-C3EDD2643DA5}" dt="2024-03-12T08:22:12.713" v="893" actId="1076"/>
          <ac:spMkLst>
            <pc:docMk/>
            <pc:sldMk cId="0" sldId="259"/>
            <ac:spMk id="8" creationId="{00000000-0000-0000-0000-000000000000}"/>
          </ac:spMkLst>
        </pc:spChg>
        <pc:spChg chg="mod">
          <ac:chgData name="Người dùng Khách" userId="S::urn:spo:anon#36a113d9a3f2e039ee1e1f45630b295ae3a6989aa4be43725c42390fc4af5f0b::" providerId="AD" clId="Web-{4878D6E6-628E-DD7A-E7A3-C3EDD2643DA5}" dt="2024-03-12T08:18:37.055" v="855"/>
          <ac:spMkLst>
            <pc:docMk/>
            <pc:sldMk cId="0" sldId="259"/>
            <ac:spMk id="11" creationId="{00000000-0000-0000-0000-000000000000}"/>
          </ac:spMkLst>
        </pc:spChg>
        <pc:spChg chg="add del mod">
          <ac:chgData name="Người dùng Khách" userId="S::urn:spo:anon#36a113d9a3f2e039ee1e1f45630b295ae3a6989aa4be43725c42390fc4af5f0b::" providerId="AD" clId="Web-{4878D6E6-628E-DD7A-E7A3-C3EDD2643DA5}" dt="2024-03-12T08:22:03.057" v="892"/>
          <ac:spMkLst>
            <pc:docMk/>
            <pc:sldMk cId="0" sldId="259"/>
            <ac:spMk id="13" creationId="{00000000-0000-0000-0000-000000000000}"/>
          </ac:spMkLst>
        </pc:spChg>
        <pc:spChg chg="mod">
          <ac:chgData name="Người dùng Khách" userId="S::urn:spo:anon#36a113d9a3f2e039ee1e1f45630b295ae3a6989aa4be43725c42390fc4af5f0b::" providerId="AD" clId="Web-{4878D6E6-628E-DD7A-E7A3-C3EDD2643DA5}" dt="2024-03-12T07:22:27.660" v="343" actId="1076"/>
          <ac:spMkLst>
            <pc:docMk/>
            <pc:sldMk cId="0" sldId="259"/>
            <ac:spMk id="18" creationId="{00000000-0000-0000-0000-000000000000}"/>
          </ac:spMkLst>
        </pc:spChg>
        <pc:spChg chg="add del mod">
          <ac:chgData name="Người dùng Khách" userId="S::urn:spo:anon#36a113d9a3f2e039ee1e1f45630b295ae3a6989aa4be43725c42390fc4af5f0b::" providerId="AD" clId="Web-{4878D6E6-628E-DD7A-E7A3-C3EDD2643DA5}" dt="2024-03-12T06:56:49.206" v="103"/>
          <ac:spMkLst>
            <pc:docMk/>
            <pc:sldMk cId="0" sldId="259"/>
            <ac:spMk id="20" creationId="{802EFC46-A4EB-6484-5889-AD1CF01AA648}"/>
          </ac:spMkLst>
        </pc:spChg>
        <pc:spChg chg="add mod">
          <ac:chgData name="Người dùng Khách" userId="S::urn:spo:anon#36a113d9a3f2e039ee1e1f45630b295ae3a6989aa4be43725c42390fc4af5f0b::" providerId="AD" clId="Web-{4878D6E6-628E-DD7A-E7A3-C3EDD2643DA5}" dt="2024-03-12T07:13:32.206" v="332" actId="1076"/>
          <ac:spMkLst>
            <pc:docMk/>
            <pc:sldMk cId="0" sldId="259"/>
            <ac:spMk id="21" creationId="{7C15D90E-9317-2934-1311-FFE943EC9F9E}"/>
          </ac:spMkLst>
        </pc:spChg>
        <pc:grpChg chg="mod">
          <ac:chgData name="Người dùng Khách" userId="S::urn:spo:anon#36a113d9a3f2e039ee1e1f45630b295ae3a6989aa4be43725c42390fc4af5f0b::" providerId="AD" clId="Web-{4878D6E6-628E-DD7A-E7A3-C3EDD2643DA5}" dt="2024-03-12T08:21:58.479" v="891" actId="1076"/>
          <ac:grpSpMkLst>
            <pc:docMk/>
            <pc:sldMk cId="0" sldId="259"/>
            <ac:grpSpMk id="3" creationId="{00000000-0000-0000-0000-000000000000}"/>
          </ac:grpSpMkLst>
        </pc:grpChg>
        <pc:grpChg chg="del">
          <ac:chgData name="Người dùng Khách" userId="S::urn:spo:anon#36a113d9a3f2e039ee1e1f45630b295ae3a6989aa4be43725c42390fc4af5f0b::" providerId="AD" clId="Web-{4878D6E6-628E-DD7A-E7A3-C3EDD2643DA5}" dt="2024-03-12T08:02:22.171" v="744"/>
          <ac:grpSpMkLst>
            <pc:docMk/>
            <pc:sldMk cId="0" sldId="259"/>
            <ac:grpSpMk id="9" creationId="{00000000-0000-0000-0000-000000000000}"/>
          </ac:grpSpMkLst>
        </pc:grpChg>
        <pc:grpChg chg="mod">
          <ac:chgData name="Người dùng Khách" userId="S::urn:spo:anon#36a113d9a3f2e039ee1e1f45630b295ae3a6989aa4be43725c42390fc4af5f0b::" providerId="AD" clId="Web-{4878D6E6-628E-DD7A-E7A3-C3EDD2643DA5}" dt="2024-03-12T08:04:27.453" v="756" actId="1076"/>
          <ac:grpSpMkLst>
            <pc:docMk/>
            <pc:sldMk cId="0" sldId="259"/>
            <ac:grpSpMk id="14" creationId="{00000000-0000-0000-0000-000000000000}"/>
          </ac:grpSpMkLst>
        </pc:grpChg>
        <pc:picChg chg="add del mod">
          <ac:chgData name="Người dùng Khách" userId="S::urn:spo:anon#36a113d9a3f2e039ee1e1f45630b295ae3a6989aa4be43725c42390fc4af5f0b::" providerId="AD" clId="Web-{4878D6E6-628E-DD7A-E7A3-C3EDD2643DA5}" dt="2024-03-12T08:04:23.641" v="755"/>
          <ac:picMkLst>
            <pc:docMk/>
            <pc:sldMk cId="0" sldId="259"/>
            <ac:picMk id="20" creationId="{8F22BCD3-59E8-A17B-083F-9D43C6776C1D}"/>
          </ac:picMkLst>
        </pc:picChg>
        <pc:picChg chg="add mod">
          <ac:chgData name="Người dùng Khách" userId="S::urn:spo:anon#36a113d9a3f2e039ee1e1f45630b295ae3a6989aa4be43725c42390fc4af5f0b::" providerId="AD" clId="Web-{4878D6E6-628E-DD7A-E7A3-C3EDD2643DA5}" dt="2024-03-12T08:22:12.729" v="894" actId="1076"/>
          <ac:picMkLst>
            <pc:docMk/>
            <pc:sldMk cId="0" sldId="259"/>
            <ac:picMk id="22" creationId="{0CDF28B0-288C-4563-61C9-4F2E3A203307}"/>
          </ac:picMkLst>
        </pc:picChg>
      </pc:sldChg>
      <pc:sldChg chg="modSp">
        <pc:chgData name="Người dùng Khách" userId="S::urn:spo:anon#36a113d9a3f2e039ee1e1f45630b295ae3a6989aa4be43725c42390fc4af5f0b::" providerId="AD" clId="Web-{4878D6E6-628E-DD7A-E7A3-C3EDD2643DA5}" dt="2024-03-12T07:22:31.316" v="344" actId="1076"/>
        <pc:sldMkLst>
          <pc:docMk/>
          <pc:sldMk cId="0" sldId="260"/>
        </pc:sldMkLst>
        <pc:spChg chg="mod">
          <ac:chgData name="Người dùng Khách" userId="S::urn:spo:anon#36a113d9a3f2e039ee1e1f45630b295ae3a6989aa4be43725c42390fc4af5f0b::" providerId="AD" clId="Web-{4878D6E6-628E-DD7A-E7A3-C3EDD2643DA5}" dt="2024-03-12T07:22:31.316" v="344" actId="1076"/>
          <ac:spMkLst>
            <pc:docMk/>
            <pc:sldMk cId="0" sldId="260"/>
            <ac:spMk id="10" creationId="{00000000-0000-0000-0000-000000000000}"/>
          </ac:spMkLst>
        </pc:spChg>
        <pc:spChg chg="mod">
          <ac:chgData name="Người dùng Khách" userId="S::urn:spo:anon#36a113d9a3f2e039ee1e1f45630b295ae3a6989aa4be43725c42390fc4af5f0b::" providerId="AD" clId="Web-{4878D6E6-628E-DD7A-E7A3-C3EDD2643DA5}" dt="2024-03-12T06:53:17.559" v="7" actId="20577"/>
          <ac:spMkLst>
            <pc:docMk/>
            <pc:sldMk cId="0" sldId="260"/>
            <ac:spMk id="12" creationId="{00000000-0000-0000-0000-000000000000}"/>
          </ac:spMkLst>
        </pc:spChg>
        <pc:spChg chg="mod">
          <ac:chgData name="Người dùng Khách" userId="S::urn:spo:anon#36a113d9a3f2e039ee1e1f45630b295ae3a6989aa4be43725c42390fc4af5f0b::" providerId="AD" clId="Web-{4878D6E6-628E-DD7A-E7A3-C3EDD2643DA5}" dt="2024-03-12T06:53:17.575" v="9" actId="20577"/>
          <ac:spMkLst>
            <pc:docMk/>
            <pc:sldMk cId="0" sldId="260"/>
            <ac:spMk id="13" creationId="{00000000-0000-0000-0000-000000000000}"/>
          </ac:spMkLst>
        </pc:spChg>
        <pc:spChg chg="mod">
          <ac:chgData name="Người dùng Khách" userId="S::urn:spo:anon#36a113d9a3f2e039ee1e1f45630b295ae3a6989aa4be43725c42390fc4af5f0b::" providerId="AD" clId="Web-{4878D6E6-628E-DD7A-E7A3-C3EDD2643DA5}" dt="2024-03-12T06:53:17.606" v="11" actId="20577"/>
          <ac:spMkLst>
            <pc:docMk/>
            <pc:sldMk cId="0" sldId="260"/>
            <ac:spMk id="14" creationId="{00000000-0000-0000-0000-000000000000}"/>
          </ac:spMkLst>
        </pc:spChg>
        <pc:spChg chg="mod">
          <ac:chgData name="Người dùng Khách" userId="S::urn:spo:anon#36a113d9a3f2e039ee1e1f45630b295ae3a6989aa4be43725c42390fc4af5f0b::" providerId="AD" clId="Web-{4878D6E6-628E-DD7A-E7A3-C3EDD2643DA5}" dt="2024-03-12T07:22:20.488" v="341" actId="1076"/>
          <ac:spMkLst>
            <pc:docMk/>
            <pc:sldMk cId="0" sldId="260"/>
            <ac:spMk id="15" creationId="{00000000-0000-0000-0000-000000000000}"/>
          </ac:spMkLst>
        </pc:spChg>
        <pc:spChg chg="mod">
          <ac:chgData name="Người dùng Khách" userId="S::urn:spo:anon#36a113d9a3f2e039ee1e1f45630b295ae3a6989aa4be43725c42390fc4af5f0b::" providerId="AD" clId="Web-{4878D6E6-628E-DD7A-E7A3-C3EDD2643DA5}" dt="2024-03-12T06:53:17.653" v="15" actId="20577"/>
          <ac:spMkLst>
            <pc:docMk/>
            <pc:sldMk cId="0" sldId="260"/>
            <ac:spMk id="16" creationId="{00000000-0000-0000-0000-000000000000}"/>
          </ac:spMkLst>
        </pc:spChg>
      </pc:sldChg>
      <pc:sldChg chg="modSp">
        <pc:chgData name="Người dùng Khách" userId="S::urn:spo:anon#36a113d9a3f2e039ee1e1f45630b295ae3a6989aa4be43725c42390fc4af5f0b::" providerId="AD" clId="Web-{4878D6E6-628E-DD7A-E7A3-C3EDD2643DA5}" dt="2024-03-12T06:53:44.607" v="43" actId="20577"/>
        <pc:sldMkLst>
          <pc:docMk/>
          <pc:sldMk cId="0" sldId="261"/>
        </pc:sldMkLst>
        <pc:spChg chg="mod">
          <ac:chgData name="Người dùng Khách" userId="S::urn:spo:anon#36a113d9a3f2e039ee1e1f45630b295ae3a6989aa4be43725c42390fc4af5f0b::" providerId="AD" clId="Web-{4878D6E6-628E-DD7A-E7A3-C3EDD2643DA5}" dt="2024-03-12T06:53:44.185" v="29" actId="20577"/>
          <ac:spMkLst>
            <pc:docMk/>
            <pc:sldMk cId="0" sldId="261"/>
            <ac:spMk id="9" creationId="{00000000-0000-0000-0000-000000000000}"/>
          </ac:spMkLst>
        </pc:spChg>
        <pc:spChg chg="mod">
          <ac:chgData name="Người dùng Khách" userId="S::urn:spo:anon#36a113d9a3f2e039ee1e1f45630b295ae3a6989aa4be43725c42390fc4af5f0b::" providerId="AD" clId="Web-{4878D6E6-628E-DD7A-E7A3-C3EDD2643DA5}" dt="2024-03-12T06:53:44.325" v="31" actId="20577"/>
          <ac:spMkLst>
            <pc:docMk/>
            <pc:sldMk cId="0" sldId="261"/>
            <ac:spMk id="12" creationId="{00000000-0000-0000-0000-000000000000}"/>
          </ac:spMkLst>
        </pc:spChg>
        <pc:spChg chg="mod">
          <ac:chgData name="Người dùng Khách" userId="S::urn:spo:anon#36a113d9a3f2e039ee1e1f45630b295ae3a6989aa4be43725c42390fc4af5f0b::" providerId="AD" clId="Web-{4878D6E6-628E-DD7A-E7A3-C3EDD2643DA5}" dt="2024-03-12T06:53:44.357" v="33" actId="20577"/>
          <ac:spMkLst>
            <pc:docMk/>
            <pc:sldMk cId="0" sldId="261"/>
            <ac:spMk id="13" creationId="{00000000-0000-0000-0000-000000000000}"/>
          </ac:spMkLst>
        </pc:spChg>
        <pc:spChg chg="mod">
          <ac:chgData name="Người dùng Khách" userId="S::urn:spo:anon#36a113d9a3f2e039ee1e1f45630b295ae3a6989aa4be43725c42390fc4af5f0b::" providerId="AD" clId="Web-{4878D6E6-628E-DD7A-E7A3-C3EDD2643DA5}" dt="2024-03-12T06:53:44.388" v="35" actId="20577"/>
          <ac:spMkLst>
            <pc:docMk/>
            <pc:sldMk cId="0" sldId="261"/>
            <ac:spMk id="14" creationId="{00000000-0000-0000-0000-000000000000}"/>
          </ac:spMkLst>
        </pc:spChg>
        <pc:spChg chg="mod">
          <ac:chgData name="Người dùng Khách" userId="S::urn:spo:anon#36a113d9a3f2e039ee1e1f45630b295ae3a6989aa4be43725c42390fc4af5f0b::" providerId="AD" clId="Web-{4878D6E6-628E-DD7A-E7A3-C3EDD2643DA5}" dt="2024-03-12T06:53:44.419" v="37" actId="20577"/>
          <ac:spMkLst>
            <pc:docMk/>
            <pc:sldMk cId="0" sldId="261"/>
            <ac:spMk id="15" creationId="{00000000-0000-0000-0000-000000000000}"/>
          </ac:spMkLst>
        </pc:spChg>
        <pc:spChg chg="mod">
          <ac:chgData name="Người dùng Khách" userId="S::urn:spo:anon#36a113d9a3f2e039ee1e1f45630b295ae3a6989aa4be43725c42390fc4af5f0b::" providerId="AD" clId="Web-{4878D6E6-628E-DD7A-E7A3-C3EDD2643DA5}" dt="2024-03-12T06:53:44.497" v="39" actId="20577"/>
          <ac:spMkLst>
            <pc:docMk/>
            <pc:sldMk cId="0" sldId="261"/>
            <ac:spMk id="16" creationId="{00000000-0000-0000-0000-000000000000}"/>
          </ac:spMkLst>
        </pc:spChg>
        <pc:spChg chg="mod">
          <ac:chgData name="Người dùng Khách" userId="S::urn:spo:anon#36a113d9a3f2e039ee1e1f45630b295ae3a6989aa4be43725c42390fc4af5f0b::" providerId="AD" clId="Web-{4878D6E6-628E-DD7A-E7A3-C3EDD2643DA5}" dt="2024-03-12T06:53:44.575" v="41" actId="20577"/>
          <ac:spMkLst>
            <pc:docMk/>
            <pc:sldMk cId="0" sldId="261"/>
            <ac:spMk id="17" creationId="{00000000-0000-0000-0000-000000000000}"/>
          </ac:spMkLst>
        </pc:spChg>
        <pc:spChg chg="mod">
          <ac:chgData name="Người dùng Khách" userId="S::urn:spo:anon#36a113d9a3f2e039ee1e1f45630b295ae3a6989aa4be43725c42390fc4af5f0b::" providerId="AD" clId="Web-{4878D6E6-628E-DD7A-E7A3-C3EDD2643DA5}" dt="2024-03-12T06:53:44.607" v="43" actId="20577"/>
          <ac:spMkLst>
            <pc:docMk/>
            <pc:sldMk cId="0" sldId="261"/>
            <ac:spMk id="18" creationId="{00000000-0000-0000-0000-000000000000}"/>
          </ac:spMkLst>
        </pc:spChg>
      </pc:sldChg>
      <pc:sldChg chg="modSp">
        <pc:chgData name="Người dùng Khách" userId="S::urn:spo:anon#36a113d9a3f2e039ee1e1f45630b295ae3a6989aa4be43725c42390fc4af5f0b::" providerId="AD" clId="Web-{4878D6E6-628E-DD7A-E7A3-C3EDD2643DA5}" dt="2024-03-12T06:53:45.482" v="47" actId="20577"/>
        <pc:sldMkLst>
          <pc:docMk/>
          <pc:sldMk cId="0" sldId="262"/>
        </pc:sldMkLst>
        <pc:spChg chg="mod">
          <ac:chgData name="Người dùng Khách" userId="S::urn:spo:anon#36a113d9a3f2e039ee1e1f45630b295ae3a6989aa4be43725c42390fc4af5f0b::" providerId="AD" clId="Web-{4878D6E6-628E-DD7A-E7A3-C3EDD2643DA5}" dt="2024-03-12T06:53:45.482" v="45" actId="20577"/>
          <ac:spMkLst>
            <pc:docMk/>
            <pc:sldMk cId="0" sldId="262"/>
            <ac:spMk id="16" creationId="{00000000-0000-0000-0000-000000000000}"/>
          </ac:spMkLst>
        </pc:spChg>
        <pc:spChg chg="mod">
          <ac:chgData name="Người dùng Khách" userId="S::urn:spo:anon#36a113d9a3f2e039ee1e1f45630b295ae3a6989aa4be43725c42390fc4af5f0b::" providerId="AD" clId="Web-{4878D6E6-628E-DD7A-E7A3-C3EDD2643DA5}" dt="2024-03-12T06:53:45.482" v="47" actId="20577"/>
          <ac:spMkLst>
            <pc:docMk/>
            <pc:sldMk cId="0" sldId="262"/>
            <ac:spMk id="17" creationId="{00000000-0000-0000-0000-000000000000}"/>
          </ac:spMkLst>
        </pc:spChg>
      </pc:sldChg>
      <pc:sldChg chg="modSp">
        <pc:chgData name="Người dùng Khách" userId="S::urn:spo:anon#36a113d9a3f2e039ee1e1f45630b295ae3a6989aa4be43725c42390fc4af5f0b::" providerId="AD" clId="Web-{4878D6E6-628E-DD7A-E7A3-C3EDD2643DA5}" dt="2024-03-12T06:53:47.044" v="53" actId="20577"/>
        <pc:sldMkLst>
          <pc:docMk/>
          <pc:sldMk cId="0" sldId="263"/>
        </pc:sldMkLst>
        <pc:spChg chg="mod">
          <ac:chgData name="Người dùng Khách" userId="S::urn:spo:anon#36a113d9a3f2e039ee1e1f45630b295ae3a6989aa4be43725c42390fc4af5f0b::" providerId="AD" clId="Web-{4878D6E6-628E-DD7A-E7A3-C3EDD2643DA5}" dt="2024-03-12T06:53:46.997" v="49" actId="20577"/>
          <ac:spMkLst>
            <pc:docMk/>
            <pc:sldMk cId="0" sldId="263"/>
            <ac:spMk id="11" creationId="{00000000-0000-0000-0000-000000000000}"/>
          </ac:spMkLst>
        </pc:spChg>
        <pc:spChg chg="mod">
          <ac:chgData name="Người dùng Khách" userId="S::urn:spo:anon#36a113d9a3f2e039ee1e1f45630b295ae3a6989aa4be43725c42390fc4af5f0b::" providerId="AD" clId="Web-{4878D6E6-628E-DD7A-E7A3-C3EDD2643DA5}" dt="2024-03-12T06:53:47.013" v="51" actId="20577"/>
          <ac:spMkLst>
            <pc:docMk/>
            <pc:sldMk cId="0" sldId="263"/>
            <ac:spMk id="12" creationId="{00000000-0000-0000-0000-000000000000}"/>
          </ac:spMkLst>
        </pc:spChg>
        <pc:spChg chg="mod">
          <ac:chgData name="Người dùng Khách" userId="S::urn:spo:anon#36a113d9a3f2e039ee1e1f45630b295ae3a6989aa4be43725c42390fc4af5f0b::" providerId="AD" clId="Web-{4878D6E6-628E-DD7A-E7A3-C3EDD2643DA5}" dt="2024-03-12T06:53:47.044" v="53" actId="20577"/>
          <ac:spMkLst>
            <pc:docMk/>
            <pc:sldMk cId="0" sldId="263"/>
            <ac:spMk id="13" creationId="{00000000-0000-0000-0000-000000000000}"/>
          </ac:spMkLst>
        </pc:spChg>
      </pc:sldChg>
      <pc:sldChg chg="modSp">
        <pc:chgData name="Người dùng Khách" userId="S::urn:spo:anon#36a113d9a3f2e039ee1e1f45630b295ae3a6989aa4be43725c42390fc4af5f0b::" providerId="AD" clId="Web-{4878D6E6-628E-DD7A-E7A3-C3EDD2643DA5}" dt="2024-03-12T06:53:47.826" v="55" actId="20577"/>
        <pc:sldMkLst>
          <pc:docMk/>
          <pc:sldMk cId="0" sldId="264"/>
        </pc:sldMkLst>
        <pc:spChg chg="mod">
          <ac:chgData name="Người dùng Khách" userId="S::urn:spo:anon#36a113d9a3f2e039ee1e1f45630b295ae3a6989aa4be43725c42390fc4af5f0b::" providerId="AD" clId="Web-{4878D6E6-628E-DD7A-E7A3-C3EDD2643DA5}" dt="2024-03-12T06:53:47.826" v="55" actId="20577"/>
          <ac:spMkLst>
            <pc:docMk/>
            <pc:sldMk cId="0" sldId="264"/>
            <ac:spMk id="8" creationId="{00000000-0000-0000-0000-000000000000}"/>
          </ac:spMkLst>
        </pc:spChg>
      </pc:sldChg>
      <pc:sldChg chg="modSp">
        <pc:chgData name="Người dùng Khách" userId="S::urn:spo:anon#36a113d9a3f2e039ee1e1f45630b295ae3a6989aa4be43725c42390fc4af5f0b::" providerId="AD" clId="Web-{4878D6E6-628E-DD7A-E7A3-C3EDD2643DA5}" dt="2024-03-12T06:53:49.279" v="69" actId="20577"/>
        <pc:sldMkLst>
          <pc:docMk/>
          <pc:sldMk cId="0" sldId="265"/>
        </pc:sldMkLst>
        <pc:spChg chg="mod">
          <ac:chgData name="Người dùng Khách" userId="S::urn:spo:anon#36a113d9a3f2e039ee1e1f45630b295ae3a6989aa4be43725c42390fc4af5f0b::" providerId="AD" clId="Web-{4878D6E6-628E-DD7A-E7A3-C3EDD2643DA5}" dt="2024-03-12T06:53:49.107" v="57" actId="20577"/>
          <ac:spMkLst>
            <pc:docMk/>
            <pc:sldMk cId="0" sldId="265"/>
            <ac:spMk id="7" creationId="{00000000-0000-0000-0000-000000000000}"/>
          </ac:spMkLst>
        </pc:spChg>
        <pc:spChg chg="mod">
          <ac:chgData name="Người dùng Khách" userId="S::urn:spo:anon#36a113d9a3f2e039ee1e1f45630b295ae3a6989aa4be43725c42390fc4af5f0b::" providerId="AD" clId="Web-{4878D6E6-628E-DD7A-E7A3-C3EDD2643DA5}" dt="2024-03-12T06:53:49.138" v="59" actId="20577"/>
          <ac:spMkLst>
            <pc:docMk/>
            <pc:sldMk cId="0" sldId="265"/>
            <ac:spMk id="21" creationId="{00000000-0000-0000-0000-000000000000}"/>
          </ac:spMkLst>
        </pc:spChg>
        <pc:spChg chg="mod">
          <ac:chgData name="Người dùng Khách" userId="S::urn:spo:anon#36a113d9a3f2e039ee1e1f45630b295ae3a6989aa4be43725c42390fc4af5f0b::" providerId="AD" clId="Web-{4878D6E6-628E-DD7A-E7A3-C3EDD2643DA5}" dt="2024-03-12T06:53:49.169" v="61" actId="20577"/>
          <ac:spMkLst>
            <pc:docMk/>
            <pc:sldMk cId="0" sldId="265"/>
            <ac:spMk id="22" creationId="{00000000-0000-0000-0000-000000000000}"/>
          </ac:spMkLst>
        </pc:spChg>
        <pc:spChg chg="mod">
          <ac:chgData name="Người dùng Khách" userId="S::urn:spo:anon#36a113d9a3f2e039ee1e1f45630b295ae3a6989aa4be43725c42390fc4af5f0b::" providerId="AD" clId="Web-{4878D6E6-628E-DD7A-E7A3-C3EDD2643DA5}" dt="2024-03-12T06:53:49.201" v="63" actId="20577"/>
          <ac:spMkLst>
            <pc:docMk/>
            <pc:sldMk cId="0" sldId="265"/>
            <ac:spMk id="23" creationId="{00000000-0000-0000-0000-000000000000}"/>
          </ac:spMkLst>
        </pc:spChg>
        <pc:spChg chg="mod">
          <ac:chgData name="Người dùng Khách" userId="S::urn:spo:anon#36a113d9a3f2e039ee1e1f45630b295ae3a6989aa4be43725c42390fc4af5f0b::" providerId="AD" clId="Web-{4878D6E6-628E-DD7A-E7A3-C3EDD2643DA5}" dt="2024-03-12T06:53:49.216" v="65" actId="20577"/>
          <ac:spMkLst>
            <pc:docMk/>
            <pc:sldMk cId="0" sldId="265"/>
            <ac:spMk id="24" creationId="{00000000-0000-0000-0000-000000000000}"/>
          </ac:spMkLst>
        </pc:spChg>
        <pc:spChg chg="mod">
          <ac:chgData name="Người dùng Khách" userId="S::urn:spo:anon#36a113d9a3f2e039ee1e1f45630b295ae3a6989aa4be43725c42390fc4af5f0b::" providerId="AD" clId="Web-{4878D6E6-628E-DD7A-E7A3-C3EDD2643DA5}" dt="2024-03-12T06:53:49.248" v="67" actId="20577"/>
          <ac:spMkLst>
            <pc:docMk/>
            <pc:sldMk cId="0" sldId="265"/>
            <ac:spMk id="25" creationId="{00000000-0000-0000-0000-000000000000}"/>
          </ac:spMkLst>
        </pc:spChg>
        <pc:spChg chg="mod">
          <ac:chgData name="Người dùng Khách" userId="S::urn:spo:anon#36a113d9a3f2e039ee1e1f45630b295ae3a6989aa4be43725c42390fc4af5f0b::" providerId="AD" clId="Web-{4878D6E6-628E-DD7A-E7A3-C3EDD2643DA5}" dt="2024-03-12T06:53:49.279" v="69" actId="20577"/>
          <ac:spMkLst>
            <pc:docMk/>
            <pc:sldMk cId="0" sldId="265"/>
            <ac:spMk id="26" creationId="{00000000-0000-0000-0000-000000000000}"/>
          </ac:spMkLst>
        </pc:spChg>
      </pc:sldChg>
      <pc:sldChg chg="modSp">
        <pc:chgData name="Người dùng Khách" userId="S::urn:spo:anon#36a113d9a3f2e039ee1e1f45630b295ae3a6989aa4be43725c42390fc4af5f0b::" providerId="AD" clId="Web-{4878D6E6-628E-DD7A-E7A3-C3EDD2643DA5}" dt="2024-03-12T06:53:50.576" v="73" actId="20577"/>
        <pc:sldMkLst>
          <pc:docMk/>
          <pc:sldMk cId="0" sldId="266"/>
        </pc:sldMkLst>
        <pc:spChg chg="mod">
          <ac:chgData name="Người dùng Khách" userId="S::urn:spo:anon#36a113d9a3f2e039ee1e1f45630b295ae3a6989aa4be43725c42390fc4af5f0b::" providerId="AD" clId="Web-{4878D6E6-628E-DD7A-E7A3-C3EDD2643DA5}" dt="2024-03-12T06:53:50.529" v="71" actId="20577"/>
          <ac:spMkLst>
            <pc:docMk/>
            <pc:sldMk cId="0" sldId="266"/>
            <ac:spMk id="8" creationId="{00000000-0000-0000-0000-000000000000}"/>
          </ac:spMkLst>
        </pc:spChg>
        <pc:spChg chg="mod">
          <ac:chgData name="Người dùng Khách" userId="S::urn:spo:anon#36a113d9a3f2e039ee1e1f45630b295ae3a6989aa4be43725c42390fc4af5f0b::" providerId="AD" clId="Web-{4878D6E6-628E-DD7A-E7A3-C3EDD2643DA5}" dt="2024-03-12T06:53:50.576" v="73" actId="20577"/>
          <ac:spMkLst>
            <pc:docMk/>
            <pc:sldMk cId="0" sldId="266"/>
            <ac:spMk id="9" creationId="{00000000-0000-0000-0000-000000000000}"/>
          </ac:spMkLst>
        </pc:spChg>
      </pc:sldChg>
      <pc:sldChg chg="modSp">
        <pc:chgData name="Người dùng Khách" userId="S::urn:spo:anon#36a113d9a3f2e039ee1e1f45630b295ae3a6989aa4be43725c42390fc4af5f0b::" providerId="AD" clId="Web-{4878D6E6-628E-DD7A-E7A3-C3EDD2643DA5}" dt="2024-03-12T06:53:51.482" v="83" actId="20577"/>
        <pc:sldMkLst>
          <pc:docMk/>
          <pc:sldMk cId="0" sldId="267"/>
        </pc:sldMkLst>
        <pc:spChg chg="mod">
          <ac:chgData name="Người dùng Khách" userId="S::urn:spo:anon#36a113d9a3f2e039ee1e1f45630b295ae3a6989aa4be43725c42390fc4af5f0b::" providerId="AD" clId="Web-{4878D6E6-628E-DD7A-E7A3-C3EDD2643DA5}" dt="2024-03-12T06:53:51.388" v="75" actId="20577"/>
          <ac:spMkLst>
            <pc:docMk/>
            <pc:sldMk cId="0" sldId="267"/>
            <ac:spMk id="8" creationId="{00000000-0000-0000-0000-000000000000}"/>
          </ac:spMkLst>
        </pc:spChg>
        <pc:spChg chg="mod">
          <ac:chgData name="Người dùng Khách" userId="S::urn:spo:anon#36a113d9a3f2e039ee1e1f45630b295ae3a6989aa4be43725c42390fc4af5f0b::" providerId="AD" clId="Web-{4878D6E6-628E-DD7A-E7A3-C3EDD2643DA5}" dt="2024-03-12T06:53:51.419" v="77" actId="20577"/>
          <ac:spMkLst>
            <pc:docMk/>
            <pc:sldMk cId="0" sldId="267"/>
            <ac:spMk id="9" creationId="{00000000-0000-0000-0000-000000000000}"/>
          </ac:spMkLst>
        </pc:spChg>
        <pc:spChg chg="mod">
          <ac:chgData name="Người dùng Khách" userId="S::urn:spo:anon#36a113d9a3f2e039ee1e1f45630b295ae3a6989aa4be43725c42390fc4af5f0b::" providerId="AD" clId="Web-{4878D6E6-628E-DD7A-E7A3-C3EDD2643DA5}" dt="2024-03-12T06:53:51.435" v="79" actId="20577"/>
          <ac:spMkLst>
            <pc:docMk/>
            <pc:sldMk cId="0" sldId="267"/>
            <ac:spMk id="12" creationId="{00000000-0000-0000-0000-000000000000}"/>
          </ac:spMkLst>
        </pc:spChg>
        <pc:spChg chg="mod">
          <ac:chgData name="Người dùng Khách" userId="S::urn:spo:anon#36a113d9a3f2e039ee1e1f45630b295ae3a6989aa4be43725c42390fc4af5f0b::" providerId="AD" clId="Web-{4878D6E6-628E-DD7A-E7A3-C3EDD2643DA5}" dt="2024-03-12T06:53:51.466" v="81" actId="20577"/>
          <ac:spMkLst>
            <pc:docMk/>
            <pc:sldMk cId="0" sldId="267"/>
            <ac:spMk id="13" creationId="{00000000-0000-0000-0000-000000000000}"/>
          </ac:spMkLst>
        </pc:spChg>
        <pc:spChg chg="mod">
          <ac:chgData name="Người dùng Khách" userId="S::urn:spo:anon#36a113d9a3f2e039ee1e1f45630b295ae3a6989aa4be43725c42390fc4af5f0b::" providerId="AD" clId="Web-{4878D6E6-628E-DD7A-E7A3-C3EDD2643DA5}" dt="2024-03-12T06:53:51.482" v="83" actId="20577"/>
          <ac:spMkLst>
            <pc:docMk/>
            <pc:sldMk cId="0" sldId="267"/>
            <ac:spMk id="14" creationId="{00000000-0000-0000-0000-000000000000}"/>
          </ac:spMkLst>
        </pc:spChg>
      </pc:sldChg>
      <pc:sldChg chg="modSp">
        <pc:chgData name="Người dùng Khách" userId="S::urn:spo:anon#36a113d9a3f2e039ee1e1f45630b295ae3a6989aa4be43725c42390fc4af5f0b::" providerId="AD" clId="Web-{4878D6E6-628E-DD7A-E7A3-C3EDD2643DA5}" dt="2024-03-12T06:53:52.326" v="87" actId="20577"/>
        <pc:sldMkLst>
          <pc:docMk/>
          <pc:sldMk cId="0" sldId="268"/>
        </pc:sldMkLst>
        <pc:spChg chg="mod">
          <ac:chgData name="Người dùng Khách" userId="S::urn:spo:anon#36a113d9a3f2e039ee1e1f45630b295ae3a6989aa4be43725c42390fc4af5f0b::" providerId="AD" clId="Web-{4878D6E6-628E-DD7A-E7A3-C3EDD2643DA5}" dt="2024-03-12T06:53:52.263" v="85" actId="20577"/>
          <ac:spMkLst>
            <pc:docMk/>
            <pc:sldMk cId="0" sldId="268"/>
            <ac:spMk id="8" creationId="{00000000-0000-0000-0000-000000000000}"/>
          </ac:spMkLst>
        </pc:spChg>
        <pc:spChg chg="mod">
          <ac:chgData name="Người dùng Khách" userId="S::urn:spo:anon#36a113d9a3f2e039ee1e1f45630b295ae3a6989aa4be43725c42390fc4af5f0b::" providerId="AD" clId="Web-{4878D6E6-628E-DD7A-E7A3-C3EDD2643DA5}" dt="2024-03-12T06:53:52.326" v="87" actId="20577"/>
          <ac:spMkLst>
            <pc:docMk/>
            <pc:sldMk cId="0" sldId="268"/>
            <ac:spMk id="9" creationId="{00000000-0000-0000-0000-000000000000}"/>
          </ac:spMkLst>
        </pc:spChg>
      </pc:sldChg>
      <pc:sldChg chg="modSp">
        <pc:chgData name="Người dùng Khách" userId="S::urn:spo:anon#36a113d9a3f2e039ee1e1f45630b295ae3a6989aa4be43725c42390fc4af5f0b::" providerId="AD" clId="Web-{4878D6E6-628E-DD7A-E7A3-C3EDD2643DA5}" dt="2024-03-12T06:53:53.466" v="91" actId="20577"/>
        <pc:sldMkLst>
          <pc:docMk/>
          <pc:sldMk cId="0" sldId="269"/>
        </pc:sldMkLst>
        <pc:spChg chg="mod">
          <ac:chgData name="Người dùng Khách" userId="S::urn:spo:anon#36a113d9a3f2e039ee1e1f45630b295ae3a6989aa4be43725c42390fc4af5f0b::" providerId="AD" clId="Web-{4878D6E6-628E-DD7A-E7A3-C3EDD2643DA5}" dt="2024-03-12T06:53:53.357" v="89" actId="20577"/>
          <ac:spMkLst>
            <pc:docMk/>
            <pc:sldMk cId="0" sldId="269"/>
            <ac:spMk id="9" creationId="{00000000-0000-0000-0000-000000000000}"/>
          </ac:spMkLst>
        </pc:spChg>
        <pc:spChg chg="mod">
          <ac:chgData name="Người dùng Khách" userId="S::urn:spo:anon#36a113d9a3f2e039ee1e1f45630b295ae3a6989aa4be43725c42390fc4af5f0b::" providerId="AD" clId="Web-{4878D6E6-628E-DD7A-E7A3-C3EDD2643DA5}" dt="2024-03-12T06:53:53.466" v="91" actId="20577"/>
          <ac:spMkLst>
            <pc:docMk/>
            <pc:sldMk cId="0" sldId="269"/>
            <ac:spMk id="14" creationId="{00000000-0000-0000-0000-000000000000}"/>
          </ac:spMkLst>
        </pc:spChg>
      </pc:sldChg>
      <pc:sldChg chg="addSp delSp modSp add replId">
        <pc:chgData name="Người dùng Khách" userId="S::urn:spo:anon#36a113d9a3f2e039ee1e1f45630b295ae3a6989aa4be43725c42390fc4af5f0b::" providerId="AD" clId="Web-{4878D6E6-628E-DD7A-E7A3-C3EDD2643DA5}" dt="2024-03-12T08:23:29.339" v="895" actId="1076"/>
        <pc:sldMkLst>
          <pc:docMk/>
          <pc:sldMk cId="1910787864" sldId="272"/>
        </pc:sldMkLst>
        <pc:spChg chg="mod">
          <ac:chgData name="Người dùng Khách" userId="S::urn:spo:anon#36a113d9a3f2e039ee1e1f45630b295ae3a6989aa4be43725c42390fc4af5f0b::" providerId="AD" clId="Web-{4878D6E6-628E-DD7A-E7A3-C3EDD2643DA5}" dt="2024-03-12T07:51:30.368" v="534" actId="1076"/>
          <ac:spMkLst>
            <pc:docMk/>
            <pc:sldMk cId="1910787864" sldId="272"/>
            <ac:spMk id="2" creationId="{00000000-0000-0000-0000-000000000000}"/>
          </ac:spMkLst>
        </pc:spChg>
        <pc:spChg chg="mod">
          <ac:chgData name="Người dùng Khách" userId="S::urn:spo:anon#36a113d9a3f2e039ee1e1f45630b295ae3a6989aa4be43725c42390fc4af5f0b::" providerId="AD" clId="Web-{4878D6E6-628E-DD7A-E7A3-C3EDD2643DA5}" dt="2024-03-12T07:49:58.633" v="511" actId="1076"/>
          <ac:spMkLst>
            <pc:docMk/>
            <pc:sldMk cId="1910787864" sldId="272"/>
            <ac:spMk id="7" creationId="{00000000-0000-0000-0000-000000000000}"/>
          </ac:spMkLst>
        </pc:spChg>
        <pc:spChg chg="mod">
          <ac:chgData name="Người dùng Khách" userId="S::urn:spo:anon#36a113d9a3f2e039ee1e1f45630b295ae3a6989aa4be43725c42390fc4af5f0b::" providerId="AD" clId="Web-{4878D6E6-628E-DD7A-E7A3-C3EDD2643DA5}" dt="2024-03-12T07:52:59.103" v="573" actId="1076"/>
          <ac:spMkLst>
            <pc:docMk/>
            <pc:sldMk cId="1910787864" sldId="272"/>
            <ac:spMk id="8" creationId="{00000000-0000-0000-0000-000000000000}"/>
          </ac:spMkLst>
        </pc:spChg>
        <pc:spChg chg="del mod">
          <ac:chgData name="Người dùng Khách" userId="S::urn:spo:anon#36a113d9a3f2e039ee1e1f45630b295ae3a6989aa4be43725c42390fc4af5f0b::" providerId="AD" clId="Web-{4878D6E6-628E-DD7A-E7A3-C3EDD2643DA5}" dt="2024-03-12T08:19:02.430" v="862"/>
          <ac:spMkLst>
            <pc:docMk/>
            <pc:sldMk cId="1910787864" sldId="272"/>
            <ac:spMk id="11" creationId="{00000000-0000-0000-0000-000000000000}"/>
          </ac:spMkLst>
        </pc:spChg>
        <pc:spChg chg="del mod">
          <ac:chgData name="Người dùng Khách" userId="S::urn:spo:anon#36a113d9a3f2e039ee1e1f45630b295ae3a6989aa4be43725c42390fc4af5f0b::" providerId="AD" clId="Web-{4878D6E6-628E-DD7A-E7A3-C3EDD2643DA5}" dt="2024-03-12T08:19:30.212" v="869"/>
          <ac:spMkLst>
            <pc:docMk/>
            <pc:sldMk cId="1910787864" sldId="272"/>
            <ac:spMk id="12" creationId="{00000000-0000-0000-0000-000000000000}"/>
          </ac:spMkLst>
        </pc:spChg>
        <pc:spChg chg="mod">
          <ac:chgData name="Người dùng Khách" userId="S::urn:spo:anon#36a113d9a3f2e039ee1e1f45630b295ae3a6989aa4be43725c42390fc4af5f0b::" providerId="AD" clId="Web-{4878D6E6-628E-DD7A-E7A3-C3EDD2643DA5}" dt="2024-03-12T08:23:29.339" v="895" actId="1076"/>
          <ac:spMkLst>
            <pc:docMk/>
            <pc:sldMk cId="1910787864" sldId="272"/>
            <ac:spMk id="13" creationId="{00000000-0000-0000-0000-000000000000}"/>
          </ac:spMkLst>
        </pc:spChg>
        <pc:spChg chg="mod ord">
          <ac:chgData name="Người dùng Khách" userId="S::urn:spo:anon#36a113d9a3f2e039ee1e1f45630b295ae3a6989aa4be43725c42390fc4af5f0b::" providerId="AD" clId="Web-{4878D6E6-628E-DD7A-E7A3-C3EDD2643DA5}" dt="2024-03-12T08:06:58.455" v="770"/>
          <ac:spMkLst>
            <pc:docMk/>
            <pc:sldMk cId="1910787864" sldId="272"/>
            <ac:spMk id="18" creationId="{00000000-0000-0000-0000-000000000000}"/>
          </ac:spMkLst>
        </pc:spChg>
        <pc:spChg chg="del mod ord">
          <ac:chgData name="Người dùng Khách" userId="S::urn:spo:anon#36a113d9a3f2e039ee1e1f45630b295ae3a6989aa4be43725c42390fc4af5f0b::" providerId="AD" clId="Web-{4878D6E6-628E-DD7A-E7A3-C3EDD2643DA5}" dt="2024-03-12T08:19:29.274" v="868"/>
          <ac:spMkLst>
            <pc:docMk/>
            <pc:sldMk cId="1910787864" sldId="272"/>
            <ac:spMk id="19" creationId="{00000000-0000-0000-0000-000000000000}"/>
          </ac:spMkLst>
        </pc:spChg>
        <pc:spChg chg="mod">
          <ac:chgData name="Người dùng Khách" userId="S::urn:spo:anon#36a113d9a3f2e039ee1e1f45630b295ae3a6989aa4be43725c42390fc4af5f0b::" providerId="AD" clId="Web-{4878D6E6-628E-DD7A-E7A3-C3EDD2643DA5}" dt="2024-03-12T08:07:50.174" v="780" actId="20577"/>
          <ac:spMkLst>
            <pc:docMk/>
            <pc:sldMk cId="1910787864" sldId="272"/>
            <ac:spMk id="21" creationId="{7C15D90E-9317-2934-1311-FFE943EC9F9E}"/>
          </ac:spMkLst>
        </pc:spChg>
        <pc:spChg chg="add mod">
          <ac:chgData name="Người dùng Khách" userId="S::urn:spo:anon#36a113d9a3f2e039ee1e1f45630b295ae3a6989aa4be43725c42390fc4af5f0b::" providerId="AD" clId="Web-{4878D6E6-628E-DD7A-E7A3-C3EDD2643DA5}" dt="2024-03-12T08:19:43.728" v="870" actId="1076"/>
          <ac:spMkLst>
            <pc:docMk/>
            <pc:sldMk cId="1910787864" sldId="272"/>
            <ac:spMk id="23" creationId="{98AFC2B3-8C6F-C76D-F969-C8A767D608FF}"/>
          </ac:spMkLst>
        </pc:spChg>
        <pc:spChg chg="add mod">
          <ac:chgData name="Người dùng Khách" userId="S::urn:spo:anon#36a113d9a3f2e039ee1e1f45630b295ae3a6989aa4be43725c42390fc4af5f0b::" providerId="AD" clId="Web-{4878D6E6-628E-DD7A-E7A3-C3EDD2643DA5}" dt="2024-03-12T08:19:21.181" v="865" actId="1076"/>
          <ac:spMkLst>
            <pc:docMk/>
            <pc:sldMk cId="1910787864" sldId="272"/>
            <ac:spMk id="25" creationId="{98877756-FD9B-5188-6F7C-334D0916A6E9}"/>
          </ac:spMkLst>
        </pc:spChg>
        <pc:spChg chg="add mod">
          <ac:chgData name="Người dùng Khách" userId="S::urn:spo:anon#36a113d9a3f2e039ee1e1f45630b295ae3a6989aa4be43725c42390fc4af5f0b::" providerId="AD" clId="Web-{4878D6E6-628E-DD7A-E7A3-C3EDD2643DA5}" dt="2024-03-12T08:19:21.196" v="866" actId="1076"/>
          <ac:spMkLst>
            <pc:docMk/>
            <pc:sldMk cId="1910787864" sldId="272"/>
            <ac:spMk id="27" creationId="{992A5839-F6E3-1846-E68D-D23190140165}"/>
          </ac:spMkLst>
        </pc:spChg>
        <pc:grpChg chg="del mod">
          <ac:chgData name="Người dùng Khách" userId="S::urn:spo:anon#36a113d9a3f2e039ee1e1f45630b295ae3a6989aa4be43725c42390fc4af5f0b::" providerId="AD" clId="Web-{4878D6E6-628E-DD7A-E7A3-C3EDD2643DA5}" dt="2024-03-12T08:06:02.954" v="765"/>
          <ac:grpSpMkLst>
            <pc:docMk/>
            <pc:sldMk cId="1910787864" sldId="272"/>
            <ac:grpSpMk id="9" creationId="{00000000-0000-0000-0000-000000000000}"/>
          </ac:grpSpMkLst>
        </pc:grpChg>
        <pc:grpChg chg="mod">
          <ac:chgData name="Người dùng Khách" userId="S::urn:spo:anon#36a113d9a3f2e039ee1e1f45630b295ae3a6989aa4be43725c42390fc4af5f0b::" providerId="AD" clId="Web-{4878D6E6-628E-DD7A-E7A3-C3EDD2643DA5}" dt="2024-03-12T08:07:35.049" v="778" actId="1076"/>
          <ac:grpSpMkLst>
            <pc:docMk/>
            <pc:sldMk cId="1910787864" sldId="272"/>
            <ac:grpSpMk id="14" creationId="{00000000-0000-0000-0000-000000000000}"/>
          </ac:grpSpMkLst>
        </pc:grpChg>
        <pc:picChg chg="add mod ord">
          <ac:chgData name="Người dùng Khách" userId="S::urn:spo:anon#36a113d9a3f2e039ee1e1f45630b295ae3a6989aa4be43725c42390fc4af5f0b::" providerId="AD" clId="Web-{4878D6E6-628E-DD7A-E7A3-C3EDD2643DA5}" dt="2024-03-12T08:07:31.111" v="777"/>
          <ac:picMkLst>
            <pc:docMk/>
            <pc:sldMk cId="1910787864" sldId="272"/>
            <ac:picMk id="20" creationId="{DD3EBBC1-6E11-2E32-422E-BABC8448C0B5}"/>
          </ac:picMkLst>
        </pc:picChg>
      </pc:sldChg>
      <pc:sldChg chg="addSp delSp modSp add replId">
        <pc:chgData name="Người dùng Khách" userId="S::urn:spo:anon#36a113d9a3f2e039ee1e1f45630b295ae3a6989aa4be43725c42390fc4af5f0b::" providerId="AD" clId="Web-{4878D6E6-628E-DD7A-E7A3-C3EDD2643DA5}" dt="2024-03-12T08:21:49.401" v="889" actId="1076"/>
        <pc:sldMkLst>
          <pc:docMk/>
          <pc:sldMk cId="4286810715" sldId="273"/>
        </pc:sldMkLst>
        <pc:spChg chg="mod">
          <ac:chgData name="Người dùng Khách" userId="S::urn:spo:anon#36a113d9a3f2e039ee1e1f45630b295ae3a6989aa4be43725c42390fc4af5f0b::" providerId="AD" clId="Web-{4878D6E6-628E-DD7A-E7A3-C3EDD2643DA5}" dt="2024-03-12T08:16:36.429" v="822" actId="1076"/>
          <ac:spMkLst>
            <pc:docMk/>
            <pc:sldMk cId="4286810715" sldId="273"/>
            <ac:spMk id="2" creationId="{00000000-0000-0000-0000-000000000000}"/>
          </ac:spMkLst>
        </pc:spChg>
        <pc:spChg chg="mod">
          <ac:chgData name="Người dùng Khách" userId="S::urn:spo:anon#36a113d9a3f2e039ee1e1f45630b295ae3a6989aa4be43725c42390fc4af5f0b::" providerId="AD" clId="Web-{4878D6E6-628E-DD7A-E7A3-C3EDD2643DA5}" dt="2024-03-12T08:14:46.615" v="796" actId="1076"/>
          <ac:spMkLst>
            <pc:docMk/>
            <pc:sldMk cId="4286810715" sldId="273"/>
            <ac:spMk id="7" creationId="{00000000-0000-0000-0000-000000000000}"/>
          </ac:spMkLst>
        </pc:spChg>
        <pc:spChg chg="mod">
          <ac:chgData name="Người dùng Khách" userId="S::urn:spo:anon#36a113d9a3f2e039ee1e1f45630b295ae3a6989aa4be43725c42390fc4af5f0b::" providerId="AD" clId="Web-{4878D6E6-628E-DD7A-E7A3-C3EDD2643DA5}" dt="2024-03-12T08:21:30.197" v="885" actId="1076"/>
          <ac:spMkLst>
            <pc:docMk/>
            <pc:sldMk cId="4286810715" sldId="273"/>
            <ac:spMk id="8" creationId="{00000000-0000-0000-0000-000000000000}"/>
          </ac:spMkLst>
        </pc:spChg>
        <pc:spChg chg="del mod">
          <ac:chgData name="Người dùng Khách" userId="S::urn:spo:anon#36a113d9a3f2e039ee1e1f45630b295ae3a6989aa4be43725c42390fc4af5f0b::" providerId="AD" clId="Web-{4878D6E6-628E-DD7A-E7A3-C3EDD2643DA5}" dt="2024-03-12T08:19:57.650" v="872"/>
          <ac:spMkLst>
            <pc:docMk/>
            <pc:sldMk cId="4286810715" sldId="273"/>
            <ac:spMk id="11" creationId="{00000000-0000-0000-0000-000000000000}"/>
          </ac:spMkLst>
        </pc:spChg>
        <pc:spChg chg="mod">
          <ac:chgData name="Người dùng Khách" userId="S::urn:spo:anon#36a113d9a3f2e039ee1e1f45630b295ae3a6989aa4be43725c42390fc4af5f0b::" providerId="AD" clId="Web-{4878D6E6-628E-DD7A-E7A3-C3EDD2643DA5}" dt="2024-03-12T08:21:46.354" v="888" actId="1076"/>
          <ac:spMkLst>
            <pc:docMk/>
            <pc:sldMk cId="4286810715" sldId="273"/>
            <ac:spMk id="13" creationId="{00000000-0000-0000-0000-000000000000}"/>
          </ac:spMkLst>
        </pc:spChg>
        <pc:spChg chg="mod">
          <ac:chgData name="Người dùng Khách" userId="S::urn:spo:anon#36a113d9a3f2e039ee1e1f45630b295ae3a6989aa4be43725c42390fc4af5f0b::" providerId="AD" clId="Web-{4878D6E6-628E-DD7A-E7A3-C3EDD2643DA5}" dt="2024-03-12T08:14:46.631" v="797" actId="1076"/>
          <ac:spMkLst>
            <pc:docMk/>
            <pc:sldMk cId="4286810715" sldId="273"/>
            <ac:spMk id="18" creationId="{00000000-0000-0000-0000-000000000000}"/>
          </ac:spMkLst>
        </pc:spChg>
        <pc:spChg chg="mod">
          <ac:chgData name="Người dùng Khách" userId="S::urn:spo:anon#36a113d9a3f2e039ee1e1f45630b295ae3a6989aa4be43725c42390fc4af5f0b::" providerId="AD" clId="Web-{4878D6E6-628E-DD7A-E7A3-C3EDD2643DA5}" dt="2024-03-12T08:21:49.401" v="889" actId="1076"/>
          <ac:spMkLst>
            <pc:docMk/>
            <pc:sldMk cId="4286810715" sldId="273"/>
            <ac:spMk id="21" creationId="{7C15D90E-9317-2934-1311-FFE943EC9F9E}"/>
          </ac:spMkLst>
        </pc:spChg>
        <pc:spChg chg="add mod">
          <ac:chgData name="Người dùng Khách" userId="S::urn:spo:anon#36a113d9a3f2e039ee1e1f45630b295ae3a6989aa4be43725c42390fc4af5f0b::" providerId="AD" clId="Web-{4878D6E6-628E-DD7A-E7A3-C3EDD2643DA5}" dt="2024-03-12T08:20:00.181" v="876" actId="1076"/>
          <ac:spMkLst>
            <pc:docMk/>
            <pc:sldMk cId="4286810715" sldId="273"/>
            <ac:spMk id="25" creationId="{FF9313F7-FA80-C223-422B-D639965EF4B8}"/>
          </ac:spMkLst>
        </pc:spChg>
        <pc:spChg chg="add del">
          <ac:chgData name="Người dùng Khách" userId="S::urn:spo:anon#36a113d9a3f2e039ee1e1f45630b295ae3a6989aa4be43725c42390fc4af5f0b::" providerId="AD" clId="Web-{4878D6E6-628E-DD7A-E7A3-C3EDD2643DA5}" dt="2024-03-12T08:20:01.275" v="877"/>
          <ac:spMkLst>
            <pc:docMk/>
            <pc:sldMk cId="4286810715" sldId="273"/>
            <ac:spMk id="27" creationId="{10CC82A7-549D-FD74-D6A3-846B6A0EEE44}"/>
          </ac:spMkLst>
        </pc:spChg>
        <pc:spChg chg="add del">
          <ac:chgData name="Người dùng Khách" userId="S::urn:spo:anon#36a113d9a3f2e039ee1e1f45630b295ae3a6989aa4be43725c42390fc4af5f0b::" providerId="AD" clId="Web-{4878D6E6-628E-DD7A-E7A3-C3EDD2643DA5}" dt="2024-03-12T08:20:02.165" v="878"/>
          <ac:spMkLst>
            <pc:docMk/>
            <pc:sldMk cId="4286810715" sldId="273"/>
            <ac:spMk id="29" creationId="{6E8B30A9-4262-84BF-126F-3A9FAE60EAAF}"/>
          </ac:spMkLst>
        </pc:spChg>
        <pc:grpChg chg="mod">
          <ac:chgData name="Người dùng Khách" userId="S::urn:spo:anon#36a113d9a3f2e039ee1e1f45630b295ae3a6989aa4be43725c42390fc4af5f0b::" providerId="AD" clId="Web-{4878D6E6-628E-DD7A-E7A3-C3EDD2643DA5}" dt="2024-03-12T08:16:29.288" v="820" actId="1076"/>
          <ac:grpSpMkLst>
            <pc:docMk/>
            <pc:sldMk cId="4286810715" sldId="273"/>
            <ac:grpSpMk id="5" creationId="{00000000-0000-0000-0000-000000000000}"/>
          </ac:grpSpMkLst>
        </pc:grpChg>
        <pc:grpChg chg="del mod">
          <ac:chgData name="Người dùng Khách" userId="S::urn:spo:anon#36a113d9a3f2e039ee1e1f45630b295ae3a6989aa4be43725c42390fc4af5f0b::" providerId="AD" clId="Web-{4878D6E6-628E-DD7A-E7A3-C3EDD2643DA5}" dt="2024-03-12T08:09:35.081" v="781"/>
          <ac:grpSpMkLst>
            <pc:docMk/>
            <pc:sldMk cId="4286810715" sldId="273"/>
            <ac:grpSpMk id="9" creationId="{00000000-0000-0000-0000-000000000000}"/>
          </ac:grpSpMkLst>
        </pc:grpChg>
        <pc:grpChg chg="mod">
          <ac:chgData name="Người dùng Khách" userId="S::urn:spo:anon#36a113d9a3f2e039ee1e1f45630b295ae3a6989aa4be43725c42390fc4af5f0b::" providerId="AD" clId="Web-{4878D6E6-628E-DD7A-E7A3-C3EDD2643DA5}" dt="2024-03-12T08:16:45.601" v="825" actId="1076"/>
          <ac:grpSpMkLst>
            <pc:docMk/>
            <pc:sldMk cId="4286810715" sldId="273"/>
            <ac:grpSpMk id="14" creationId="{00000000-0000-0000-0000-000000000000}"/>
          </ac:grpSpMkLst>
        </pc:grpChg>
        <pc:picChg chg="add del mod">
          <ac:chgData name="Người dùng Khách" userId="S::urn:spo:anon#36a113d9a3f2e039ee1e1f45630b295ae3a6989aa4be43725c42390fc4af5f0b::" providerId="AD" clId="Web-{4878D6E6-628E-DD7A-E7A3-C3EDD2643DA5}" dt="2024-03-12T08:15:56.038" v="806"/>
          <ac:picMkLst>
            <pc:docMk/>
            <pc:sldMk cId="4286810715" sldId="273"/>
            <ac:picMk id="20" creationId="{ED037D90-4E73-B18D-C63D-41A5B797DC56}"/>
          </ac:picMkLst>
        </pc:picChg>
        <pc:picChg chg="add mod">
          <ac:chgData name="Người dùng Khách" userId="S::urn:spo:anon#36a113d9a3f2e039ee1e1f45630b295ae3a6989aa4be43725c42390fc4af5f0b::" providerId="AD" clId="Web-{4878D6E6-628E-DD7A-E7A3-C3EDD2643DA5}" dt="2024-03-12T08:17:02.914" v="833" actId="14100"/>
          <ac:picMkLst>
            <pc:docMk/>
            <pc:sldMk cId="4286810715" sldId="273"/>
            <ac:picMk id="22" creationId="{2097D67D-237F-EF3D-1CA8-888F7864C596}"/>
          </ac:picMkLst>
        </pc:picChg>
        <pc:picChg chg="add mod ord">
          <ac:chgData name="Người dùng Khách" userId="S::urn:spo:anon#36a113d9a3f2e039ee1e1f45630b295ae3a6989aa4be43725c42390fc4af5f0b::" providerId="AD" clId="Web-{4878D6E6-628E-DD7A-E7A3-C3EDD2643DA5}" dt="2024-03-12T08:17:05.070" v="834" actId="14100"/>
          <ac:picMkLst>
            <pc:docMk/>
            <pc:sldMk cId="4286810715" sldId="273"/>
            <ac:picMk id="23" creationId="{1850F9F0-FAE1-313D-4396-9E1E9F5D6E31}"/>
          </ac:picMkLst>
        </pc:picChg>
      </pc:sldChg>
    </pc:docChg>
  </pc:docChgLst>
  <pc:docChgLst>
    <pc:chgData name="Người dùng Khách" userId="S::urn:spo:anon#36a113d9a3f2e039ee1e1f45630b295ae3a6989aa4be43725c42390fc4af5f0b::" providerId="AD" clId="Web-{730CA2BC-3806-92B2-2CF3-C74C28A521E5}"/>
    <pc:docChg chg="modSld">
      <pc:chgData name="Người dùng Khách" userId="S::urn:spo:anon#36a113d9a3f2e039ee1e1f45630b295ae3a6989aa4be43725c42390fc4af5f0b::" providerId="AD" clId="Web-{730CA2BC-3806-92B2-2CF3-C74C28A521E5}" dt="2024-03-11T13:37:04.474" v="13" actId="20577"/>
      <pc:docMkLst>
        <pc:docMk/>
      </pc:docMkLst>
      <pc:sldChg chg="modSp">
        <pc:chgData name="Người dùng Khách" userId="S::urn:spo:anon#36a113d9a3f2e039ee1e1f45630b295ae3a6989aa4be43725c42390fc4af5f0b::" providerId="AD" clId="Web-{730CA2BC-3806-92B2-2CF3-C74C28A521E5}" dt="2024-03-11T13:37:04.474" v="13" actId="20577"/>
        <pc:sldMkLst>
          <pc:docMk/>
          <pc:sldMk cId="0" sldId="257"/>
        </pc:sldMkLst>
        <pc:spChg chg="mod">
          <ac:chgData name="Người dùng Khách" userId="S::urn:spo:anon#36a113d9a3f2e039ee1e1f45630b295ae3a6989aa4be43725c42390fc4af5f0b::" providerId="AD" clId="Web-{730CA2BC-3806-92B2-2CF3-C74C28A521E5}" dt="2024-03-11T13:37:02.771" v="1" actId="20577"/>
          <ac:spMkLst>
            <pc:docMk/>
            <pc:sldMk cId="0" sldId="257"/>
            <ac:spMk id="8" creationId="{00000000-0000-0000-0000-000000000000}"/>
          </ac:spMkLst>
        </pc:spChg>
        <pc:spChg chg="mod">
          <ac:chgData name="Người dùng Khách" userId="S::urn:spo:anon#36a113d9a3f2e039ee1e1f45630b295ae3a6989aa4be43725c42390fc4af5f0b::" providerId="AD" clId="Web-{730CA2BC-3806-92B2-2CF3-C74C28A521E5}" dt="2024-03-11T13:37:02.818" v="3" actId="20577"/>
          <ac:spMkLst>
            <pc:docMk/>
            <pc:sldMk cId="0" sldId="257"/>
            <ac:spMk id="9" creationId="{00000000-0000-0000-0000-000000000000}"/>
          </ac:spMkLst>
        </pc:spChg>
        <pc:spChg chg="mod">
          <ac:chgData name="Người dùng Khách" userId="S::urn:spo:anon#36a113d9a3f2e039ee1e1f45630b295ae3a6989aa4be43725c42390fc4af5f0b::" providerId="AD" clId="Web-{730CA2BC-3806-92B2-2CF3-C74C28A521E5}" dt="2024-03-11T13:37:02.865" v="5" actId="20577"/>
          <ac:spMkLst>
            <pc:docMk/>
            <pc:sldMk cId="0" sldId="257"/>
            <ac:spMk id="11" creationId="{00000000-0000-0000-0000-000000000000}"/>
          </ac:spMkLst>
        </pc:spChg>
        <pc:spChg chg="mod">
          <ac:chgData name="Người dùng Khách" userId="S::urn:spo:anon#36a113d9a3f2e039ee1e1f45630b295ae3a6989aa4be43725c42390fc4af5f0b::" providerId="AD" clId="Web-{730CA2BC-3806-92B2-2CF3-C74C28A521E5}" dt="2024-03-11T13:37:04.396" v="7" actId="20577"/>
          <ac:spMkLst>
            <pc:docMk/>
            <pc:sldMk cId="0" sldId="257"/>
            <ac:spMk id="12" creationId="{00000000-0000-0000-0000-000000000000}"/>
          </ac:spMkLst>
        </pc:spChg>
        <pc:spChg chg="mod">
          <ac:chgData name="Người dùng Khách" userId="S::urn:spo:anon#36a113d9a3f2e039ee1e1f45630b295ae3a6989aa4be43725c42390fc4af5f0b::" providerId="AD" clId="Web-{730CA2BC-3806-92B2-2CF3-C74C28A521E5}" dt="2024-03-11T13:37:04.412" v="9" actId="20577"/>
          <ac:spMkLst>
            <pc:docMk/>
            <pc:sldMk cId="0" sldId="257"/>
            <ac:spMk id="13" creationId="{00000000-0000-0000-0000-000000000000}"/>
          </ac:spMkLst>
        </pc:spChg>
        <pc:spChg chg="mod">
          <ac:chgData name="Người dùng Khách" userId="S::urn:spo:anon#36a113d9a3f2e039ee1e1f45630b295ae3a6989aa4be43725c42390fc4af5f0b::" providerId="AD" clId="Web-{730CA2BC-3806-92B2-2CF3-C74C28A521E5}" dt="2024-03-11T13:37:04.427" v="11" actId="20577"/>
          <ac:spMkLst>
            <pc:docMk/>
            <pc:sldMk cId="0" sldId="257"/>
            <ac:spMk id="14" creationId="{00000000-0000-0000-0000-000000000000}"/>
          </ac:spMkLst>
        </pc:spChg>
        <pc:spChg chg="mod">
          <ac:chgData name="Người dùng Khách" userId="S::urn:spo:anon#36a113d9a3f2e039ee1e1f45630b295ae3a6989aa4be43725c42390fc4af5f0b::" providerId="AD" clId="Web-{730CA2BC-3806-92B2-2CF3-C74C28A521E5}" dt="2024-03-11T13:37:04.474" v="13" actId="20577"/>
          <ac:spMkLst>
            <pc:docMk/>
            <pc:sldMk cId="0" sldId="257"/>
            <ac:spMk id="15"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sv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33.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1.svg"/><Relationship Id="rId3" Type="http://schemas.openxmlformats.org/officeDocument/2006/relationships/image" Target="../media/image4.png"/><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7.png"/><Relationship Id="rId5" Type="http://schemas.openxmlformats.org/officeDocument/2006/relationships/image" Target="../media/image35.svg"/><Relationship Id="rId10" Type="http://schemas.openxmlformats.org/officeDocument/2006/relationships/image" Target="../media/image49.svg"/><Relationship Id="rId4" Type="http://schemas.openxmlformats.org/officeDocument/2006/relationships/image" Target="../media/image17.png"/><Relationship Id="rId9" Type="http://schemas.openxmlformats.org/officeDocument/2006/relationships/image" Target="../media/image48.png"/><Relationship Id="rId14" Type="http://schemas.openxmlformats.org/officeDocument/2006/relationships/image" Target="../media/image52.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7.svg"/><Relationship Id="rId3" Type="http://schemas.openxmlformats.org/officeDocument/2006/relationships/image" Target="../media/image2.png"/><Relationship Id="rId7" Type="http://schemas.openxmlformats.org/officeDocument/2006/relationships/image" Target="../media/image41.svg"/><Relationship Id="rId12" Type="http://schemas.openxmlformats.org/officeDocument/2006/relationships/image" Target="../media/image11.png"/><Relationship Id="rId17" Type="http://schemas.openxmlformats.org/officeDocument/2006/relationships/image" Target="../media/image42.svg"/><Relationship Id="rId2" Type="http://schemas.openxmlformats.org/officeDocument/2006/relationships/image" Target="../media/image1.jpe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38.svg"/><Relationship Id="rId10" Type="http://schemas.openxmlformats.org/officeDocument/2006/relationships/image" Target="../media/image39.svg"/><Relationship Id="rId4" Type="http://schemas.openxmlformats.org/officeDocument/2006/relationships/image" Target="../media/image36.svg"/><Relationship Id="rId9" Type="http://schemas.openxmlformats.org/officeDocument/2006/relationships/image" Target="../media/image8.png"/><Relationship Id="rId1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55.jpeg"/><Relationship Id="rId5" Type="http://schemas.openxmlformats.org/officeDocument/2006/relationships/image" Target="../media/image53.svg"/><Relationship Id="rId10" Type="http://schemas.openxmlformats.org/officeDocument/2006/relationships/image" Target="../media/image42.sv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3.svg"/><Relationship Id="rId10" Type="http://schemas.openxmlformats.org/officeDocument/2006/relationships/image" Target="../media/image42.svg"/><Relationship Id="rId4" Type="http://schemas.openxmlformats.org/officeDocument/2006/relationships/image" Target="../media/image25.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png"/><Relationship Id="rId7" Type="http://schemas.openxmlformats.org/officeDocument/2006/relationships/image" Target="../media/image4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53.svg"/><Relationship Id="rId10" Type="http://schemas.openxmlformats.org/officeDocument/2006/relationships/image" Target="../media/image42.sv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9.sv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6.svg"/><Relationship Id="rId9" Type="http://schemas.openxmlformats.org/officeDocument/2006/relationships/image" Target="../media/image41.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2.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18.svg"/><Relationship Id="rId15" Type="http://schemas.openxmlformats.org/officeDocument/2006/relationships/image" Target="../media/image21.jpeg"/><Relationship Id="rId10" Type="http://schemas.openxmlformats.org/officeDocument/2006/relationships/image" Target="../media/image10.png"/><Relationship Id="rId4" Type="http://schemas.openxmlformats.org/officeDocument/2006/relationships/image" Target="../media/image17.png"/><Relationship Id="rId9" Type="http://schemas.openxmlformats.org/officeDocument/2006/relationships/image" Target="../media/image20.sv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2.svg"/><Relationship Id="rId5" Type="http://schemas.openxmlformats.org/officeDocument/2006/relationships/image" Target="../media/image18.svg"/><Relationship Id="rId15" Type="http://schemas.openxmlformats.org/officeDocument/2006/relationships/image" Target="../media/image20.svg"/><Relationship Id="rId10" Type="http://schemas.openxmlformats.org/officeDocument/2006/relationships/image" Target="../media/image11.png"/><Relationship Id="rId4" Type="http://schemas.openxmlformats.org/officeDocument/2006/relationships/image" Target="../media/image17.png"/><Relationship Id="rId9" Type="http://schemas.openxmlformats.org/officeDocument/2006/relationships/image" Target="../media/image10.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1.png"/><Relationship Id="rId2" Type="http://schemas.openxmlformats.org/officeDocument/2006/relationships/image" Target="../media/image1.jpe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0.sv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18.svg"/><Relationship Id="rId12"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26.svg"/><Relationship Id="rId15" Type="http://schemas.openxmlformats.org/officeDocument/2006/relationships/image" Target="../media/image32.jpe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sv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2.svg"/><Relationship Id="rId3" Type="http://schemas.openxmlformats.org/officeDocument/2006/relationships/image" Target="../media/image4.png"/><Relationship Id="rId7" Type="http://schemas.openxmlformats.org/officeDocument/2006/relationships/image" Target="../media/image3.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8.svg"/><Relationship Id="rId15" Type="http://schemas.openxmlformats.org/officeDocument/2006/relationships/image" Target="../media/image14.svg"/><Relationship Id="rId10" Type="http://schemas.openxmlformats.org/officeDocument/2006/relationships/image" Target="../media/image34.png"/><Relationship Id="rId4" Type="http://schemas.openxmlformats.org/officeDocument/2006/relationships/image" Target="../media/image17.png"/><Relationship Id="rId9" Type="http://schemas.openxmlformats.org/officeDocument/2006/relationships/image" Target="../media/image33.sv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png"/><Relationship Id="rId3" Type="http://schemas.openxmlformats.org/officeDocument/2006/relationships/image" Target="../media/image35.svg"/><Relationship Id="rId7" Type="http://schemas.openxmlformats.org/officeDocument/2006/relationships/image" Target="../media/image4.png"/><Relationship Id="rId12" Type="http://schemas.openxmlformats.org/officeDocument/2006/relationships/image" Target="../media/image3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37.svg"/><Relationship Id="rId4" Type="http://schemas.openxmlformats.org/officeDocument/2006/relationships/image" Target="../media/image1.jpeg"/><Relationship Id="rId9" Type="http://schemas.openxmlformats.org/officeDocument/2006/relationships/image" Target="../media/image11.png"/><Relationship Id="rId14"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7.svg"/><Relationship Id="rId18" Type="http://schemas.openxmlformats.org/officeDocument/2006/relationships/image" Target="../media/image43.jpeg"/><Relationship Id="rId3" Type="http://schemas.openxmlformats.org/officeDocument/2006/relationships/image" Target="../media/image2.png"/><Relationship Id="rId7" Type="http://schemas.openxmlformats.org/officeDocument/2006/relationships/image" Target="../media/image41.svg"/><Relationship Id="rId12" Type="http://schemas.openxmlformats.org/officeDocument/2006/relationships/image" Target="../media/image11.png"/><Relationship Id="rId17" Type="http://schemas.openxmlformats.org/officeDocument/2006/relationships/image" Target="../media/image42.svg"/><Relationship Id="rId2" Type="http://schemas.openxmlformats.org/officeDocument/2006/relationships/image" Target="../media/image1.jpe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38.svg"/><Relationship Id="rId10" Type="http://schemas.openxmlformats.org/officeDocument/2006/relationships/image" Target="../media/image39.svg"/><Relationship Id="rId4" Type="http://schemas.openxmlformats.org/officeDocument/2006/relationships/image" Target="../media/image36.sv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922672" y="599614"/>
            <a:ext cx="12364270" cy="9261962"/>
          </a:xfrm>
          <a:custGeom>
            <a:avLst/>
            <a:gdLst/>
            <a:ahLst/>
            <a:cxnLst/>
            <a:rect l="l" t="t" r="r" b="b"/>
            <a:pathLst>
              <a:path w="12364270" h="9261962">
                <a:moveTo>
                  <a:pt x="0" y="0"/>
                </a:moveTo>
                <a:lnTo>
                  <a:pt x="12364270" y="0"/>
                </a:lnTo>
                <a:lnTo>
                  <a:pt x="12364270" y="9261962"/>
                </a:lnTo>
                <a:lnTo>
                  <a:pt x="0" y="9261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TextBox 8"/>
          <p:cNvSpPr txBox="1"/>
          <p:nvPr/>
        </p:nvSpPr>
        <p:spPr>
          <a:xfrm>
            <a:off x="2600487" y="2764688"/>
            <a:ext cx="12599149" cy="3285708"/>
          </a:xfrm>
          <a:prstGeom prst="rect">
            <a:avLst/>
          </a:prstGeom>
        </p:spPr>
        <p:txBody>
          <a:bodyPr lIns="0" tIns="0" rIns="0" bIns="0" rtlCol="0" anchor="t">
            <a:spAutoFit/>
          </a:bodyPr>
          <a:lstStyle/>
          <a:p>
            <a:pPr algn="ctr">
              <a:lnSpc>
                <a:spcPct val="180503"/>
              </a:lnSpc>
            </a:pPr>
            <a:r>
              <a:rPr lang="en-US" sz="13800" dirty="0" err="1">
                <a:solidFill>
                  <a:srgbClr val="493423"/>
                </a:solidFill>
                <a:latin typeface="Arial" panose="020B0604020202020204" pitchFamily="34" charset="0"/>
                <a:cs typeface="Arial" panose="020B0604020202020204" pitchFamily="34" charset="0"/>
              </a:rPr>
              <a:t>Phạm</a:t>
            </a:r>
            <a:r>
              <a:rPr lang="en-US" sz="13800" dirty="0">
                <a:solidFill>
                  <a:srgbClr val="493423"/>
                </a:solidFill>
                <a:latin typeface="Arial" panose="020B0604020202020204" pitchFamily="34" charset="0"/>
                <a:cs typeface="Arial" panose="020B0604020202020204" pitchFamily="34" charset="0"/>
              </a:rPr>
              <a:t> </a:t>
            </a:r>
            <a:r>
              <a:rPr lang="en-US" sz="13800" dirty="0" err="1">
                <a:solidFill>
                  <a:srgbClr val="493423"/>
                </a:solidFill>
                <a:latin typeface="Arial" panose="020B0604020202020204" pitchFamily="34" charset="0"/>
                <a:cs typeface="Arial" panose="020B0604020202020204" pitchFamily="34" charset="0"/>
              </a:rPr>
              <a:t>Ngũ</a:t>
            </a:r>
            <a:r>
              <a:rPr lang="en-US" sz="13800" dirty="0">
                <a:solidFill>
                  <a:srgbClr val="493423"/>
                </a:solidFill>
                <a:latin typeface="Arial" panose="020B0604020202020204" pitchFamily="34" charset="0"/>
                <a:cs typeface="Arial" panose="020B0604020202020204" pitchFamily="34" charset="0"/>
              </a:rPr>
              <a:t> </a:t>
            </a:r>
            <a:r>
              <a:rPr lang="en-US" sz="13800" dirty="0" err="1">
                <a:solidFill>
                  <a:srgbClr val="493423"/>
                </a:solidFill>
                <a:latin typeface="Arial" panose="020B0604020202020204" pitchFamily="34" charset="0"/>
                <a:cs typeface="Arial" panose="020B0604020202020204" pitchFamily="34" charset="0"/>
              </a:rPr>
              <a:t>Lão</a:t>
            </a:r>
            <a:endParaRPr lang="en-US" sz="13800" dirty="0">
              <a:solidFill>
                <a:srgbClr val="493423"/>
              </a:solidFill>
              <a:latin typeface="Arial" panose="020B0604020202020204" pitchFamily="34" charset="0"/>
              <a:cs typeface="Arial" panose="020B0604020202020204" pitchFamily="34" charset="0"/>
            </a:endParaRPr>
          </a:p>
        </p:txBody>
      </p:sp>
      <p:sp>
        <p:nvSpPr>
          <p:cNvPr id="9" name="Freeform 9"/>
          <p:cNvSpPr/>
          <p:nvPr/>
        </p:nvSpPr>
        <p:spPr>
          <a:xfrm>
            <a:off x="10693732" y="2072720"/>
            <a:ext cx="2454707" cy="522183"/>
          </a:xfrm>
          <a:custGeom>
            <a:avLst/>
            <a:gdLst/>
            <a:ahLst/>
            <a:cxnLst/>
            <a:rect l="l" t="t" r="r" b="b"/>
            <a:pathLst>
              <a:path w="2454707" h="522183">
                <a:moveTo>
                  <a:pt x="0" y="0"/>
                </a:moveTo>
                <a:lnTo>
                  <a:pt x="2454707" y="0"/>
                </a:lnTo>
                <a:lnTo>
                  <a:pt x="2454707" y="522183"/>
                </a:lnTo>
                <a:lnTo>
                  <a:pt x="0" y="5221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flipV="1">
            <a:off x="4857693" y="2013818"/>
            <a:ext cx="2731595" cy="581085"/>
          </a:xfrm>
          <a:custGeom>
            <a:avLst/>
            <a:gdLst/>
            <a:ahLst/>
            <a:cxnLst/>
            <a:rect l="l" t="t" r="r" b="b"/>
            <a:pathLst>
              <a:path w="2731595" h="581085">
                <a:moveTo>
                  <a:pt x="0" y="581085"/>
                </a:moveTo>
                <a:lnTo>
                  <a:pt x="2731595" y="581085"/>
                </a:lnTo>
                <a:lnTo>
                  <a:pt x="2731595" y="0"/>
                </a:lnTo>
                <a:lnTo>
                  <a:pt x="0" y="0"/>
                </a:lnTo>
                <a:lnTo>
                  <a:pt x="0" y="581085"/>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rot="-9606859" flipH="1">
            <a:off x="14738055" y="-3515186"/>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txBody>
          <a:bodyPr/>
          <a:lstStyle/>
          <a:p>
            <a:endParaRPr lang="en-US"/>
          </a:p>
        </p:txBody>
      </p:sp>
      <p:sp>
        <p:nvSpPr>
          <p:cNvPr id="13" name="Freeform 13"/>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4" name="Freeform 14"/>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5" name="Freeform 15"/>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6" name="Freeform 16"/>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grpSp>
        <p:nvGrpSpPr>
          <p:cNvPr id="17" name="Group 17"/>
          <p:cNvGrpSpPr/>
          <p:nvPr/>
        </p:nvGrpSpPr>
        <p:grpSpPr>
          <a:xfrm>
            <a:off x="2184600" y="1438470"/>
            <a:ext cx="2313121" cy="2045891"/>
            <a:chOff x="338077" y="546360"/>
            <a:chExt cx="3084160" cy="2727855"/>
          </a:xfrm>
        </p:grpSpPr>
        <p:sp>
          <p:nvSpPr>
            <p:cNvPr id="18" name="Freeform 18"/>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txBody>
            <a:bodyPr/>
            <a:lstStyle/>
            <a:p>
              <a:endParaRPr lang="en-US"/>
            </a:p>
          </p:txBody>
        </p:sp>
        <p:sp>
          <p:nvSpPr>
            <p:cNvPr id="19" name="Freeform 19"/>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21" name="TextBox 21"/>
          <p:cNvSpPr txBox="1"/>
          <p:nvPr/>
        </p:nvSpPr>
        <p:spPr>
          <a:xfrm>
            <a:off x="6797591" y="964965"/>
            <a:ext cx="4398603" cy="1152816"/>
          </a:xfrm>
          <a:prstGeom prst="rect">
            <a:avLst/>
          </a:prstGeom>
        </p:spPr>
        <p:txBody>
          <a:bodyPr wrap="square" lIns="0" tIns="0" rIns="0" bIns="0" rtlCol="0" anchor="t">
            <a:spAutoFit/>
          </a:bodyPr>
          <a:lstStyle/>
          <a:p>
            <a:pPr algn="ctr">
              <a:lnSpc>
                <a:spcPct val="138327"/>
              </a:lnSpc>
            </a:pPr>
            <a:r>
              <a:rPr lang="en-US" sz="6000" dirty="0">
                <a:solidFill>
                  <a:srgbClr val="493423"/>
                </a:solidFill>
                <a:latin typeface="Arial" panose="020B0604020202020204" pitchFamily="34" charset="0"/>
                <a:cs typeface="Arial" panose="020B0604020202020204" pitchFamily="34" charset="0"/>
              </a:rPr>
              <a:t>By </a:t>
            </a:r>
            <a:r>
              <a:rPr lang="en-US" sz="6000" dirty="0" err="1">
                <a:solidFill>
                  <a:srgbClr val="493423"/>
                </a:solidFill>
                <a:latin typeface="Arial" panose="020B0604020202020204" pitchFamily="34" charset="0"/>
                <a:cs typeface="Arial" panose="020B0604020202020204" pitchFamily="34" charset="0"/>
              </a:rPr>
              <a:t>tiểu</a:t>
            </a:r>
            <a:r>
              <a:rPr lang="en-US" sz="6000" dirty="0">
                <a:solidFill>
                  <a:srgbClr val="493423"/>
                </a:solidFill>
                <a:latin typeface="Arial" panose="020B0604020202020204" pitchFamily="34" charset="0"/>
                <a:cs typeface="Arial" panose="020B0604020202020204" pitchFamily="34" charset="0"/>
              </a:rPr>
              <a:t> </a:t>
            </a:r>
            <a:r>
              <a:rPr lang="en-US" sz="6000" dirty="0" err="1">
                <a:solidFill>
                  <a:srgbClr val="493423"/>
                </a:solidFill>
                <a:latin typeface="Arial" panose="020B0604020202020204" pitchFamily="34" charset="0"/>
                <a:cs typeface="Arial" panose="020B0604020202020204" pitchFamily="34" charset="0"/>
              </a:rPr>
              <a:t>đội</a:t>
            </a:r>
            <a:r>
              <a:rPr lang="en-US" sz="6000" dirty="0">
                <a:solidFill>
                  <a:srgbClr val="493423"/>
                </a:solidFill>
                <a:latin typeface="Arial" panose="020B0604020202020204" pitchFamily="34" charset="0"/>
                <a:cs typeface="Arial" panose="020B0604020202020204" pitchFamily="34" charset="0"/>
              </a:rPr>
              <a:t> 3</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375222" y="-266774"/>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b="1"/>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652098" y="3680423"/>
            <a:ext cx="7446195" cy="5577877"/>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392332" y="1242654"/>
            <a:ext cx="11083332" cy="1309076"/>
          </a:xfrm>
          <a:prstGeom prst="rect">
            <a:avLst/>
          </a:prstGeom>
        </p:spPr>
        <p:txBody>
          <a:bodyPr lIns="0" tIns="0" rIns="0" bIns="0" rtlCol="0" anchor="t">
            <a:spAutoFit/>
          </a:bodyPr>
          <a:lstStyle/>
          <a:p>
            <a:pPr algn="ctr">
              <a:lnSpc>
                <a:spcPct val="180882"/>
              </a:lnSpc>
            </a:pPr>
            <a:r>
              <a:rPr lang="en-US" sz="5400" dirty="0" err="1">
                <a:solidFill>
                  <a:srgbClr val="F3F1DB"/>
                </a:solidFill>
                <a:latin typeface="Obra Letra Bold"/>
              </a:rPr>
              <a:t>Lương</a:t>
            </a:r>
            <a:r>
              <a:rPr lang="en-US" sz="5400" dirty="0">
                <a:solidFill>
                  <a:srgbClr val="F3F1DB"/>
                </a:solidFill>
                <a:latin typeface="Obra Letra Bold"/>
              </a:rPr>
              <a:t> Thái </a:t>
            </a:r>
            <a:r>
              <a:rPr lang="en-US" sz="5400" dirty="0" err="1">
                <a:solidFill>
                  <a:srgbClr val="F3F1DB"/>
                </a:solidFill>
                <a:latin typeface="Obra Letra Bold"/>
              </a:rPr>
              <a:t>Tần</a:t>
            </a:r>
            <a:endParaRPr lang="en-US" sz="900" dirty="0"/>
          </a:p>
        </p:txBody>
      </p:sp>
      <p:sp>
        <p:nvSpPr>
          <p:cNvPr id="12" name="Freeform 12"/>
          <p:cNvSpPr/>
          <p:nvPr/>
        </p:nvSpPr>
        <p:spPr>
          <a:xfrm>
            <a:off x="13717733" y="2179435"/>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13" name="TextBox 13"/>
          <p:cNvSpPr txBox="1"/>
          <p:nvPr/>
        </p:nvSpPr>
        <p:spPr>
          <a:xfrm>
            <a:off x="1437572" y="4336890"/>
            <a:ext cx="8138499" cy="959943"/>
          </a:xfrm>
          <a:prstGeom prst="rect">
            <a:avLst/>
          </a:prstGeom>
        </p:spPr>
        <p:txBody>
          <a:bodyPr wrap="square" lIns="0" tIns="0" rIns="0" bIns="0" rtlCol="0" anchor="t">
            <a:spAutoFit/>
          </a:bodyPr>
          <a:lstStyle/>
          <a:p>
            <a:pPr>
              <a:lnSpc>
                <a:spcPct val="202359"/>
              </a:lnSpc>
            </a:pPr>
            <a:r>
              <a:rPr lang="en-US" sz="3600" b="1" dirty="0">
                <a:solidFill>
                  <a:srgbClr val="494429"/>
                </a:solidFill>
                <a:latin typeface="Obra Letra Bold"/>
              </a:rPr>
              <a:t> </a:t>
            </a:r>
          </a:p>
        </p:txBody>
      </p:sp>
      <p:sp>
        <p:nvSpPr>
          <p:cNvPr id="19" name="Freeform 19"/>
          <p:cNvSpPr/>
          <p:nvPr/>
        </p:nvSpPr>
        <p:spPr>
          <a:xfrm flipH="1">
            <a:off x="4443767" y="2187384"/>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21" name="TextBox 20">
            <a:extLst>
              <a:ext uri="{FF2B5EF4-FFF2-40B4-BE49-F238E27FC236}">
                <a16:creationId xmlns:a16="http://schemas.microsoft.com/office/drawing/2014/main" id="{7C15D90E-9317-2934-1311-FFE943EC9F9E}"/>
              </a:ext>
            </a:extLst>
          </p:cNvPr>
          <p:cNvSpPr txBox="1"/>
          <p:nvPr/>
        </p:nvSpPr>
        <p:spPr>
          <a:xfrm>
            <a:off x="1613013" y="4133255"/>
            <a:ext cx="6391404" cy="8494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rtl="0">
              <a:spcBef>
                <a:spcPts val="1200"/>
              </a:spcBef>
              <a:spcAft>
                <a:spcPts val="1200"/>
              </a:spcAft>
              <a:buFontTx/>
              <a:buChar char="-"/>
            </a:pPr>
            <a:r>
              <a:rPr lang="en-US" sz="3200" dirty="0" err="1">
                <a:solidFill>
                  <a:srgbClr val="000000"/>
                </a:solidFill>
                <a:latin typeface="Roboto" panose="02000000000000000000" pitchFamily="2" charset="0"/>
              </a:rPr>
              <a:t>Là</a:t>
            </a:r>
            <a:r>
              <a:rPr lang="en-US" sz="3200" dirty="0">
                <a:solidFill>
                  <a:srgbClr val="000000"/>
                </a:solidFill>
                <a:latin typeface="Roboto" panose="02000000000000000000" pitchFamily="2" charset="0"/>
              </a:rPr>
              <a:t> con </a:t>
            </a:r>
            <a:r>
              <a:rPr lang="en-US" sz="3200" dirty="0" err="1">
                <a:solidFill>
                  <a:srgbClr val="000000"/>
                </a:solidFill>
                <a:latin typeface="Roboto" panose="02000000000000000000" pitchFamily="2" charset="0"/>
              </a:rPr>
              <a:t>một</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gia</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đình</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khá</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giả</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có</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truyền</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thống</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binh</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thư</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võ</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nghệ</a:t>
            </a:r>
            <a:r>
              <a:rPr lang="en-US" sz="3200" dirty="0">
                <a:solidFill>
                  <a:srgbClr val="000000"/>
                </a:solidFill>
                <a:latin typeface="Roboto" panose="02000000000000000000" pitchFamily="2" charset="0"/>
              </a:rPr>
              <a:t>.</a:t>
            </a:r>
            <a:endParaRPr lang="en-US" sz="3200" b="0" i="0" u="none" strike="noStrike" dirty="0">
              <a:solidFill>
                <a:srgbClr val="000000"/>
              </a:solidFill>
              <a:effectLst/>
              <a:latin typeface="Roboto" panose="02000000000000000000" pitchFamily="2" charset="0"/>
            </a:endParaRPr>
          </a:p>
          <a:p>
            <a:pPr marL="457200" indent="-457200" rtl="0">
              <a:spcBef>
                <a:spcPts val="1200"/>
              </a:spcBef>
              <a:spcAft>
                <a:spcPts val="1200"/>
              </a:spcAft>
              <a:buFontTx/>
              <a:buChar char="-"/>
            </a:pPr>
            <a:r>
              <a:rPr lang="en-US" sz="3200" dirty="0">
                <a:solidFill>
                  <a:srgbClr val="000000"/>
                </a:solidFill>
                <a:latin typeface="Roboto" panose="02000000000000000000" pitchFamily="2" charset="0"/>
              </a:rPr>
              <a:t>Song </a:t>
            </a:r>
            <a:r>
              <a:rPr lang="en-US" sz="3200" dirty="0" err="1">
                <a:solidFill>
                  <a:srgbClr val="000000"/>
                </a:solidFill>
                <a:latin typeface="Roboto" panose="02000000000000000000" pitchFamily="2" charset="0"/>
              </a:rPr>
              <a:t>hành</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với</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Phạm</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Ngũ</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Lão</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tham</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gia</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nhiều</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trận</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đánh</a:t>
            </a:r>
            <a:endParaRPr lang="en-US" sz="3200" dirty="0">
              <a:solidFill>
                <a:srgbClr val="000000"/>
              </a:solidFill>
              <a:latin typeface="Roboto" panose="02000000000000000000" pitchFamily="2" charset="0"/>
            </a:endParaRPr>
          </a:p>
          <a:p>
            <a:pPr marL="457200" indent="-457200" rtl="0">
              <a:spcBef>
                <a:spcPts val="1200"/>
              </a:spcBef>
              <a:spcAft>
                <a:spcPts val="1200"/>
              </a:spcAft>
              <a:buFontTx/>
              <a:buChar char="-"/>
            </a:pPr>
            <a:r>
              <a:rPr lang="en-US" sz="3200" dirty="0" err="1">
                <a:solidFill>
                  <a:srgbClr val="000000"/>
                </a:solidFill>
                <a:latin typeface="Roboto" panose="02000000000000000000" pitchFamily="2" charset="0"/>
              </a:rPr>
              <a:t>Là</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người</a:t>
            </a:r>
            <a:r>
              <a:rPr lang="en-US" sz="4400" dirty="0">
                <a:solidFill>
                  <a:srgbClr val="000000"/>
                </a:solidFill>
                <a:latin typeface="Roboto" panose="02000000000000000000" pitchFamily="2" charset="0"/>
              </a:rPr>
              <a:t> </a:t>
            </a:r>
            <a:r>
              <a:rPr lang="vi-VN" sz="3200" dirty="0">
                <a:solidFill>
                  <a:srgbClr val="000000"/>
                </a:solidFill>
                <a:latin typeface="Roboto" panose="02000000000000000000" pitchFamily="2" charset="0"/>
              </a:rPr>
              <a:t>vận động dân chúng khai ngòi  khơi mương nước, khẩn đất hoang để trồng cấy, mộ thêm quân lính, rèn đúc vũ khí góp sức vào cuộc kháng chiến chống giặc Nguyên Mông lần thứ III (1287 – 1288).</a:t>
            </a:r>
          </a:p>
          <a:p>
            <a:br>
              <a:rPr lang="vi-VN" sz="4400" dirty="0"/>
            </a:br>
            <a:br>
              <a:rPr lang="vi-VN" sz="4400" dirty="0"/>
            </a:br>
            <a:endParaRPr lang="en-US" sz="4400" b="1" dirty="0">
              <a:solidFill>
                <a:srgbClr val="FFFFFF"/>
              </a:solidFill>
              <a:latin typeface="Roboto"/>
              <a:ea typeface="Roboto"/>
              <a:cs typeface="+mn-lt"/>
            </a:endParaRPr>
          </a:p>
        </p:txBody>
      </p:sp>
      <p:pic>
        <p:nvPicPr>
          <p:cNvPr id="2050" name="Picture 2" descr="Nữ thủ lĩnh nghĩa binh vùng Kiện Khê (Hình minh họa)">
            <a:extLst>
              <a:ext uri="{FF2B5EF4-FFF2-40B4-BE49-F238E27FC236}">
                <a16:creationId xmlns:a16="http://schemas.microsoft.com/office/drawing/2014/main" id="{12E2E0B1-82F2-DE51-7AF0-D8523CE955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93080" y="3771901"/>
            <a:ext cx="7405213" cy="55778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4"/>
          <p:cNvGrpSpPr/>
          <p:nvPr/>
        </p:nvGrpSpPr>
        <p:grpSpPr>
          <a:xfrm rot="10284092">
            <a:off x="14877365" y="7503360"/>
            <a:ext cx="2487598" cy="2200211"/>
            <a:chOff x="363578" y="587573"/>
            <a:chExt cx="3316797" cy="2933616"/>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11"/>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Tree>
    <p:extLst>
      <p:ext uri="{BB962C8B-B14F-4D97-AF65-F5344CB8AC3E}">
        <p14:creationId xmlns:p14="http://schemas.microsoft.com/office/powerpoint/2010/main" val="299488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316726" y="-1613291"/>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614372" flipH="1">
            <a:off x="-1136067" y="4752245"/>
            <a:ext cx="5574254" cy="5688014"/>
          </a:xfrm>
          <a:custGeom>
            <a:avLst/>
            <a:gdLst/>
            <a:ahLst/>
            <a:cxnLst/>
            <a:rect l="l" t="t" r="r" b="b"/>
            <a:pathLst>
              <a:path w="5574254" h="5688014">
                <a:moveTo>
                  <a:pt x="5574254" y="0"/>
                </a:moveTo>
                <a:lnTo>
                  <a:pt x="0" y="0"/>
                </a:lnTo>
                <a:lnTo>
                  <a:pt x="0" y="5688014"/>
                </a:lnTo>
                <a:lnTo>
                  <a:pt x="5574254" y="5688014"/>
                </a:lnTo>
                <a:lnTo>
                  <a:pt x="5574254" y="0"/>
                </a:lnTo>
                <a:close/>
              </a:path>
            </a:pathLst>
          </a:custGeom>
          <a:blipFill>
            <a:blip r:embed="rId6"/>
            <a:stretch>
              <a:fillRect/>
            </a:stretch>
          </a:blipFill>
        </p:spPr>
        <p:txBody>
          <a:bodyPr/>
          <a:lstStyle/>
          <a:p>
            <a:endParaRPr lang="en-US"/>
          </a:p>
        </p:txBody>
      </p:sp>
      <p:sp>
        <p:nvSpPr>
          <p:cNvPr id="9" name="Freeform 9"/>
          <p:cNvSpPr/>
          <p:nvPr/>
        </p:nvSpPr>
        <p:spPr>
          <a:xfrm>
            <a:off x="9797196" y="24789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rot="-10800000" flipV="1">
            <a:off x="6029295" y="247890"/>
            <a:ext cx="2625895" cy="558600"/>
          </a:xfrm>
          <a:custGeom>
            <a:avLst/>
            <a:gdLst/>
            <a:ahLst/>
            <a:cxnLst/>
            <a:rect l="l" t="t" r="r" b="b"/>
            <a:pathLst>
              <a:path w="2625895" h="558600">
                <a:moveTo>
                  <a:pt x="0" y="558600"/>
                </a:moveTo>
                <a:lnTo>
                  <a:pt x="2625895" y="558600"/>
                </a:lnTo>
                <a:lnTo>
                  <a:pt x="2625895" y="0"/>
                </a:lnTo>
                <a:lnTo>
                  <a:pt x="0" y="0"/>
                </a:lnTo>
                <a:lnTo>
                  <a:pt x="0" y="55860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245332" y="1333500"/>
            <a:ext cx="2956108" cy="3660233"/>
          </a:xfrm>
          <a:prstGeom prst="rect">
            <a:avLst/>
          </a:prstGeom>
        </p:spPr>
        <p:txBody>
          <a:bodyPr lIns="0" tIns="0" rIns="0" bIns="0" rtlCol="0" anchor="t">
            <a:spAutoFit/>
          </a:bodyPr>
          <a:lstStyle/>
          <a:p>
            <a:pPr algn="ctr">
              <a:lnSpc>
                <a:spcPct val="180733"/>
              </a:lnSpc>
            </a:pPr>
            <a:r>
              <a:rPr lang="en-US" sz="15099">
                <a:solidFill>
                  <a:srgbClr val="493423"/>
                </a:solidFill>
                <a:latin typeface="Obra Letra Bold"/>
              </a:rPr>
              <a:t>06</a:t>
            </a:r>
            <a:endParaRPr lang="en-US"/>
          </a:p>
        </p:txBody>
      </p:sp>
      <p:sp>
        <p:nvSpPr>
          <p:cNvPr id="14" name="Freeform 14"/>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11"/>
            <a:stretch>
              <a:fillRect/>
            </a:stretch>
          </a:blipFill>
        </p:spPr>
        <p:txBody>
          <a:bodyPr/>
          <a:lstStyle/>
          <a:p>
            <a:endParaRPr lang="en-US"/>
          </a:p>
        </p:txBody>
      </p:sp>
      <p:sp>
        <p:nvSpPr>
          <p:cNvPr id="15" name="Freeform 15"/>
          <p:cNvSpPr/>
          <p:nvPr/>
        </p:nvSpPr>
        <p:spPr>
          <a:xfrm>
            <a:off x="8667759" y="140363"/>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2">
              <a:extLst>
                <a:ext uri="{96DAC541-7B7A-43D3-8B79-37D633B846F1}">
                  <asvg:svgBlip xmlns:asvg="http://schemas.microsoft.com/office/drawing/2016/SVG/main" r:embed="rId13"/>
                </a:ext>
              </a:extLst>
            </a:blip>
            <a:stretch>
              <a:fillRect l="-101042" t="-84932" b="-11017"/>
            </a:stretch>
          </a:blipFill>
        </p:spPr>
        <p:txBody>
          <a:bodyPr/>
          <a:lstStyle/>
          <a:p>
            <a:endParaRPr lang="en-US"/>
          </a:p>
        </p:txBody>
      </p:sp>
      <p:sp>
        <p:nvSpPr>
          <p:cNvPr id="16" name="TextBox 15">
            <a:extLst>
              <a:ext uri="{FF2B5EF4-FFF2-40B4-BE49-F238E27FC236}">
                <a16:creationId xmlns:a16="http://schemas.microsoft.com/office/drawing/2014/main" id="{EE3B9567-396B-8170-C5EA-7BA873DE7158}"/>
              </a:ext>
            </a:extLst>
          </p:cNvPr>
          <p:cNvSpPr txBox="1"/>
          <p:nvPr/>
        </p:nvSpPr>
        <p:spPr>
          <a:xfrm>
            <a:off x="4986025" y="1333500"/>
            <a:ext cx="8422125" cy="1569660"/>
          </a:xfrm>
          <a:prstGeom prst="rect">
            <a:avLst/>
          </a:prstGeom>
          <a:noFill/>
        </p:spPr>
        <p:txBody>
          <a:bodyPr wrap="square" rtlCol="0">
            <a:spAutoFit/>
          </a:bodyPr>
          <a:lstStyle/>
          <a:p>
            <a:r>
              <a:rPr lang="vi-VN" sz="3200" dirty="0">
                <a:solidFill>
                  <a:srgbClr val="000000"/>
                </a:solidFill>
                <a:latin typeface="Roboto" panose="02000000000000000000" pitchFamily="2" charset="0"/>
              </a:rPr>
              <a:t>Đầu năm 1297 sau khi thắng quân Ai Lao, Phạm Ngũ Lão hỏi cưới Lương Thái Tần và được phong thêm tước Thủy Tinh công chúa</a:t>
            </a:r>
            <a:endParaRPr lang="en-US" sz="3200" dirty="0">
              <a:solidFill>
                <a:srgbClr val="000000"/>
              </a:solidFill>
              <a:latin typeface="Roboto" panose="02000000000000000000" pitchFamily="2" charset="0"/>
            </a:endParaRPr>
          </a:p>
        </p:txBody>
      </p:sp>
      <p:pic>
        <p:nvPicPr>
          <p:cNvPr id="6146" name="Picture 2" descr="Danh giac gioi va hai moi tinh dep cua tuong tai Pham Ngu Lao-Hinh-11">
            <a:extLst>
              <a:ext uri="{FF2B5EF4-FFF2-40B4-BE49-F238E27FC236}">
                <a16:creationId xmlns:a16="http://schemas.microsoft.com/office/drawing/2014/main" id="{A292D692-A875-B4F0-CBDB-7B63C9D4310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62115" y="3666663"/>
            <a:ext cx="9258123" cy="54220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TextBox 8"/>
          <p:cNvSpPr txBox="1"/>
          <p:nvPr/>
        </p:nvSpPr>
        <p:spPr>
          <a:xfrm>
            <a:off x="2495463" y="2599838"/>
            <a:ext cx="12714132" cy="4933851"/>
          </a:xfrm>
          <a:prstGeom prst="rect">
            <a:avLst/>
          </a:prstGeom>
        </p:spPr>
        <p:txBody>
          <a:bodyPr wrap="square" lIns="0" tIns="0" rIns="0" bIns="0" rtlCol="0" anchor="t">
            <a:spAutoFit/>
          </a:bodyPr>
          <a:lstStyle/>
          <a:p>
            <a:pPr algn="ctr">
              <a:lnSpc>
                <a:spcPct val="180147"/>
              </a:lnSpc>
            </a:pPr>
            <a:r>
              <a:rPr lang="vi-VN" sz="9600" dirty="0">
                <a:solidFill>
                  <a:srgbClr val="4A2D0A"/>
                </a:solidFill>
                <a:latin typeface="Arial" panose="020B0604020202020204" pitchFamily="34" charset="0"/>
                <a:cs typeface="Arial" panose="020B0604020202020204" pitchFamily="34" charset="0"/>
              </a:rPr>
              <a:t>Đền Phù Ủng-Nơi vinh danh con của làng</a:t>
            </a:r>
            <a:endParaRPr lang="en-US" sz="9600" dirty="0">
              <a:solidFill>
                <a:srgbClr val="4A2D0A"/>
              </a:solidFill>
              <a:latin typeface="Arial" panose="020B0604020202020204" pitchFamily="34" charset="0"/>
              <a:cs typeface="Arial" panose="020B0604020202020204" pitchFamily="34" charset="0"/>
            </a:endParaRPr>
          </a:p>
        </p:txBody>
      </p:sp>
      <p:sp>
        <p:nvSpPr>
          <p:cNvPr id="9" name="Freeform 9"/>
          <p:cNvSpPr/>
          <p:nvPr/>
        </p:nvSpPr>
        <p:spPr>
          <a:xfrm>
            <a:off x="9774461" y="2461416"/>
            <a:ext cx="1973249" cy="419764"/>
          </a:xfrm>
          <a:custGeom>
            <a:avLst/>
            <a:gdLst/>
            <a:ahLst/>
            <a:cxnLst/>
            <a:rect l="l" t="t" r="r" b="b"/>
            <a:pathLst>
              <a:path w="1973249" h="419764">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flipV="1">
            <a:off x="6543935" y="2461416"/>
            <a:ext cx="1973249" cy="419764"/>
          </a:xfrm>
          <a:custGeom>
            <a:avLst/>
            <a:gdLst/>
            <a:ahLst/>
            <a:cxnLst/>
            <a:rect l="l" t="t" r="r" b="b"/>
            <a:pathLst>
              <a:path w="1973249" h="419764">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3" name="Freeform 13"/>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4" name="Freeform 14"/>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5" name="Freeform 15"/>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grpSp>
        <p:nvGrpSpPr>
          <p:cNvPr id="16" name="Group 16"/>
          <p:cNvGrpSpPr/>
          <p:nvPr/>
        </p:nvGrpSpPr>
        <p:grpSpPr>
          <a:xfrm>
            <a:off x="1931042" y="1028700"/>
            <a:ext cx="2926652" cy="2865432"/>
            <a:chOff x="0" y="0"/>
            <a:chExt cx="3902202" cy="3820576"/>
          </a:xfrm>
        </p:grpSpPr>
        <p:sp>
          <p:nvSpPr>
            <p:cNvPr id="17" name="Freeform 17"/>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txBody>
            <a:bodyPr/>
            <a:lstStyle/>
            <a:p>
              <a:endParaRPr lang="en-US"/>
            </a:p>
          </p:txBody>
        </p:sp>
        <p:sp>
          <p:nvSpPr>
            <p:cNvPr id="18" name="Freeform 18"/>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20" name="Freeform 20"/>
          <p:cNvSpPr/>
          <p:nvPr/>
        </p:nvSpPr>
        <p:spPr>
          <a:xfrm rot="-5400000">
            <a:off x="8789946" y="2301657"/>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b="-11017"/>
            </a:stretch>
          </a:blipFill>
        </p:spPr>
        <p:txBody>
          <a:bodyPr/>
          <a:lstStyle/>
          <a:p>
            <a:endParaRPr lang="en-US"/>
          </a:p>
        </p:txBody>
      </p:sp>
      <p:sp>
        <p:nvSpPr>
          <p:cNvPr id="21" name="Freeform 21"/>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2532713" y="65641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p:cNvSpPr/>
          <p:nvPr/>
        </p:nvSpPr>
        <p:spPr>
          <a:xfrm>
            <a:off x="9031591" y="1201204"/>
            <a:ext cx="2732226" cy="581219"/>
          </a:xfrm>
          <a:custGeom>
            <a:avLst/>
            <a:gdLst/>
            <a:ahLst/>
            <a:cxnLst/>
            <a:rect l="l" t="t" r="r" b="b"/>
            <a:pathLst>
              <a:path w="2732226" h="581219">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1" name="Freeform 11"/>
          <p:cNvSpPr/>
          <p:nvPr/>
        </p:nvSpPr>
        <p:spPr>
          <a:xfrm rot="-10800000" flipV="1">
            <a:off x="5591672" y="1219259"/>
            <a:ext cx="2750115" cy="585024"/>
          </a:xfrm>
          <a:custGeom>
            <a:avLst/>
            <a:gdLst/>
            <a:ahLst/>
            <a:cxnLst/>
            <a:rect l="l" t="t" r="r" b="b"/>
            <a:pathLst>
              <a:path w="2750115" h="585024">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rot="-3238120">
            <a:off x="15997690" y="-1096641"/>
            <a:ext cx="6093958" cy="11552527"/>
          </a:xfrm>
          <a:custGeom>
            <a:avLst/>
            <a:gdLst/>
            <a:ahLst/>
            <a:cxnLst/>
            <a:rect l="l" t="t" r="r" b="b"/>
            <a:pathLst>
              <a:path w="6093958" h="11552527">
                <a:moveTo>
                  <a:pt x="0" y="0"/>
                </a:moveTo>
                <a:lnTo>
                  <a:pt x="6093958" y="0"/>
                </a:lnTo>
                <a:lnTo>
                  <a:pt x="6093958" y="11552527"/>
                </a:lnTo>
                <a:lnTo>
                  <a:pt x="0" y="11552527"/>
                </a:lnTo>
                <a:lnTo>
                  <a:pt x="0" y="0"/>
                </a:lnTo>
                <a:close/>
              </a:path>
            </a:pathLst>
          </a:custGeom>
          <a:blipFill>
            <a:blip r:embed="rId8"/>
            <a:stretch>
              <a:fillRect/>
            </a:stretch>
          </a:blipFill>
        </p:spPr>
        <p:txBody>
          <a:bodyPr/>
          <a:lstStyle/>
          <a:p>
            <a:endParaRPr lang="en-US"/>
          </a:p>
        </p:txBody>
      </p:sp>
      <p:sp>
        <p:nvSpPr>
          <p:cNvPr id="16" name="Freeform 16"/>
          <p:cNvSpPr/>
          <p:nvPr/>
        </p:nvSpPr>
        <p:spPr>
          <a:xfrm rot="8786035">
            <a:off x="-3248680" y="67685"/>
            <a:ext cx="6057933" cy="11484234"/>
          </a:xfrm>
          <a:custGeom>
            <a:avLst/>
            <a:gdLst/>
            <a:ahLst/>
            <a:cxnLst/>
            <a:rect l="l" t="t" r="r" b="b"/>
            <a:pathLst>
              <a:path w="6057933" h="11484234">
                <a:moveTo>
                  <a:pt x="0" y="0"/>
                </a:moveTo>
                <a:lnTo>
                  <a:pt x="6057933" y="0"/>
                </a:lnTo>
                <a:lnTo>
                  <a:pt x="6057933" y="11484234"/>
                </a:lnTo>
                <a:lnTo>
                  <a:pt x="0" y="11484234"/>
                </a:lnTo>
                <a:lnTo>
                  <a:pt x="0" y="0"/>
                </a:lnTo>
                <a:close/>
              </a:path>
            </a:pathLst>
          </a:custGeom>
          <a:blipFill>
            <a:blip r:embed="rId8"/>
            <a:stretch>
              <a:fillRect/>
            </a:stretch>
          </a:blipFill>
        </p:spPr>
        <p:txBody>
          <a:bodyPr/>
          <a:lstStyle/>
          <a:p>
            <a:endParaRPr lang="en-US"/>
          </a:p>
        </p:txBody>
      </p:sp>
      <p:sp>
        <p:nvSpPr>
          <p:cNvPr id="17" name="Freeform 17"/>
          <p:cNvSpPr/>
          <p:nvPr/>
        </p:nvSpPr>
        <p:spPr>
          <a:xfrm rot="-5400000">
            <a:off x="8349097" y="1184259"/>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8" name="TextBox 17">
            <a:extLst>
              <a:ext uri="{FF2B5EF4-FFF2-40B4-BE49-F238E27FC236}">
                <a16:creationId xmlns:a16="http://schemas.microsoft.com/office/drawing/2014/main" id="{8EAFC8F7-E2CB-25F9-1941-81F44C52D001}"/>
              </a:ext>
            </a:extLst>
          </p:cNvPr>
          <p:cNvSpPr txBox="1"/>
          <p:nvPr/>
        </p:nvSpPr>
        <p:spPr>
          <a:xfrm>
            <a:off x="4329135" y="2400300"/>
            <a:ext cx="8472465" cy="2369880"/>
          </a:xfrm>
          <a:prstGeom prst="rect">
            <a:avLst/>
          </a:prstGeom>
          <a:noFill/>
        </p:spPr>
        <p:txBody>
          <a:bodyPr wrap="square" rtlCol="0">
            <a:spAutoFit/>
          </a:bodyPr>
          <a:lstStyle/>
          <a:p>
            <a:r>
              <a:rPr lang="en-US" sz="2800" dirty="0">
                <a:solidFill>
                  <a:srgbClr val="000000"/>
                </a:solidFill>
                <a:latin typeface="Roboto" panose="02000000000000000000" pitchFamily="2" charset="0"/>
              </a:rPr>
              <a:t>- </a:t>
            </a:r>
            <a:r>
              <a:rPr lang="vi-VN" sz="2800" dirty="0">
                <a:solidFill>
                  <a:srgbClr val="000000"/>
                </a:solidFill>
                <a:latin typeface="Roboto" panose="02000000000000000000" pitchFamily="2" charset="0"/>
              </a:rPr>
              <a:t>Ngày 1 tháng 11 năm 13</a:t>
            </a:r>
            <a:r>
              <a:rPr lang="en-US" sz="2800" dirty="0">
                <a:solidFill>
                  <a:srgbClr val="000000"/>
                </a:solidFill>
                <a:latin typeface="Roboto" panose="02000000000000000000" pitchFamily="2" charset="0"/>
              </a:rPr>
              <a:t>20</a:t>
            </a:r>
            <a:r>
              <a:rPr lang="vi-VN" sz="2800" dirty="0">
                <a:solidFill>
                  <a:srgbClr val="000000"/>
                </a:solidFill>
                <a:latin typeface="Roboto" panose="02000000000000000000" pitchFamily="2" charset="0"/>
              </a:rPr>
              <a:t>, Phạm Ngũ Lão mất, hưởng thọ 65 tuổi. Vua </a:t>
            </a:r>
            <a:r>
              <a:rPr lang="en-US" sz="2800" dirty="0" err="1">
                <a:solidFill>
                  <a:srgbClr val="000000"/>
                </a:solidFill>
                <a:latin typeface="Roboto" panose="02000000000000000000" pitchFamily="2" charset="0"/>
              </a:rPr>
              <a:t>Trần</a:t>
            </a:r>
            <a:r>
              <a:rPr lang="en-US" sz="2800" dirty="0">
                <a:solidFill>
                  <a:srgbClr val="000000"/>
                </a:solidFill>
                <a:latin typeface="Roboto" panose="02000000000000000000" pitchFamily="2" charset="0"/>
              </a:rPr>
              <a:t> Minh </a:t>
            </a:r>
            <a:r>
              <a:rPr lang="en-US" sz="2800" dirty="0" err="1">
                <a:solidFill>
                  <a:srgbClr val="000000"/>
                </a:solidFill>
                <a:latin typeface="Roboto" panose="02000000000000000000" pitchFamily="2" charset="0"/>
              </a:rPr>
              <a:t>Tông</a:t>
            </a:r>
            <a:r>
              <a:rPr lang="en-US" sz="2800" dirty="0">
                <a:solidFill>
                  <a:srgbClr val="000000"/>
                </a:solidFill>
                <a:latin typeface="Roboto" panose="02000000000000000000" pitchFamily="2" charset="0"/>
              </a:rPr>
              <a:t> </a:t>
            </a:r>
            <a:r>
              <a:rPr lang="vi-VN" sz="2800" dirty="0">
                <a:solidFill>
                  <a:srgbClr val="000000"/>
                </a:solidFill>
                <a:latin typeface="Roboto" panose="02000000000000000000" pitchFamily="2" charset="0"/>
              </a:rPr>
              <a:t>nghỉ chầu 5 ngày và phong ông là Thượng Đẳng Phúc Thần, đây là một đặc ân của nhà vua đối với ông.</a:t>
            </a:r>
            <a:endParaRPr lang="en-US" sz="2800" dirty="0">
              <a:solidFill>
                <a:srgbClr val="000000"/>
              </a:solidFill>
              <a:latin typeface="Roboto" panose="02000000000000000000" pitchFamily="2" charset="0"/>
            </a:endParaRPr>
          </a:p>
          <a:p>
            <a:br>
              <a:rPr lang="vi-VN" dirty="0"/>
            </a:br>
            <a:endParaRPr lang="en-US" dirty="0"/>
          </a:p>
        </p:txBody>
      </p:sp>
      <p:pic>
        <p:nvPicPr>
          <p:cNvPr id="7170" name="Picture 2" descr="undefined">
            <a:extLst>
              <a:ext uri="{FF2B5EF4-FFF2-40B4-BE49-F238E27FC236}">
                <a16:creationId xmlns:a16="http://schemas.microsoft.com/office/drawing/2014/main" id="{D40AC7DA-2AD4-01ED-0277-1674A55C8E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2065" y="4679622"/>
            <a:ext cx="7010400" cy="4297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2888755" y="65641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031591" y="1201204"/>
            <a:ext cx="2732226" cy="581219"/>
          </a:xfrm>
          <a:custGeom>
            <a:avLst/>
            <a:gdLst/>
            <a:ahLst/>
            <a:cxnLst/>
            <a:rect l="l" t="t" r="r" b="b"/>
            <a:pathLst>
              <a:path w="2732226" h="581219">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1" name="Freeform 11"/>
          <p:cNvSpPr/>
          <p:nvPr/>
        </p:nvSpPr>
        <p:spPr>
          <a:xfrm rot="-10800000" flipV="1">
            <a:off x="5591672" y="1219259"/>
            <a:ext cx="2750115" cy="585024"/>
          </a:xfrm>
          <a:custGeom>
            <a:avLst/>
            <a:gdLst/>
            <a:ahLst/>
            <a:cxnLst/>
            <a:rect l="l" t="t" r="r" b="b"/>
            <a:pathLst>
              <a:path w="2750115" h="585024">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rot="-3238120">
            <a:off x="16083185" y="-1108506"/>
            <a:ext cx="6093958" cy="11552527"/>
          </a:xfrm>
          <a:custGeom>
            <a:avLst/>
            <a:gdLst/>
            <a:ahLst/>
            <a:cxnLst/>
            <a:rect l="l" t="t" r="r" b="b"/>
            <a:pathLst>
              <a:path w="6093958" h="11552527">
                <a:moveTo>
                  <a:pt x="0" y="0"/>
                </a:moveTo>
                <a:lnTo>
                  <a:pt x="6093958" y="0"/>
                </a:lnTo>
                <a:lnTo>
                  <a:pt x="6093958" y="11552527"/>
                </a:lnTo>
                <a:lnTo>
                  <a:pt x="0" y="11552527"/>
                </a:lnTo>
                <a:lnTo>
                  <a:pt x="0" y="0"/>
                </a:lnTo>
                <a:close/>
              </a:path>
            </a:pathLst>
          </a:custGeom>
          <a:blipFill>
            <a:blip r:embed="rId8"/>
            <a:stretch>
              <a:fillRect/>
            </a:stretch>
          </a:blipFill>
        </p:spPr>
        <p:txBody>
          <a:bodyPr/>
          <a:lstStyle/>
          <a:p>
            <a:endParaRPr lang="en-US"/>
          </a:p>
        </p:txBody>
      </p:sp>
      <p:sp>
        <p:nvSpPr>
          <p:cNvPr id="16" name="Freeform 16"/>
          <p:cNvSpPr/>
          <p:nvPr/>
        </p:nvSpPr>
        <p:spPr>
          <a:xfrm rot="8786035">
            <a:off x="-3248680" y="67685"/>
            <a:ext cx="6057933" cy="11484234"/>
          </a:xfrm>
          <a:custGeom>
            <a:avLst/>
            <a:gdLst/>
            <a:ahLst/>
            <a:cxnLst/>
            <a:rect l="l" t="t" r="r" b="b"/>
            <a:pathLst>
              <a:path w="6057933" h="11484234">
                <a:moveTo>
                  <a:pt x="0" y="0"/>
                </a:moveTo>
                <a:lnTo>
                  <a:pt x="6057933" y="0"/>
                </a:lnTo>
                <a:lnTo>
                  <a:pt x="6057933" y="11484234"/>
                </a:lnTo>
                <a:lnTo>
                  <a:pt x="0" y="11484234"/>
                </a:lnTo>
                <a:lnTo>
                  <a:pt x="0" y="0"/>
                </a:lnTo>
                <a:close/>
              </a:path>
            </a:pathLst>
          </a:custGeom>
          <a:blipFill>
            <a:blip r:embed="rId8"/>
            <a:stretch>
              <a:fillRect/>
            </a:stretch>
          </a:blipFill>
        </p:spPr>
        <p:txBody>
          <a:bodyPr/>
          <a:lstStyle/>
          <a:p>
            <a:endParaRPr lang="en-US"/>
          </a:p>
        </p:txBody>
      </p:sp>
      <p:sp>
        <p:nvSpPr>
          <p:cNvPr id="17" name="Freeform 17"/>
          <p:cNvSpPr/>
          <p:nvPr/>
        </p:nvSpPr>
        <p:spPr>
          <a:xfrm rot="-5400000">
            <a:off x="8349097" y="1184259"/>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8" name="TextBox 17">
            <a:extLst>
              <a:ext uri="{FF2B5EF4-FFF2-40B4-BE49-F238E27FC236}">
                <a16:creationId xmlns:a16="http://schemas.microsoft.com/office/drawing/2014/main" id="{8EAFC8F7-E2CB-25F9-1941-81F44C52D001}"/>
              </a:ext>
            </a:extLst>
          </p:cNvPr>
          <p:cNvSpPr txBox="1"/>
          <p:nvPr/>
        </p:nvSpPr>
        <p:spPr>
          <a:xfrm>
            <a:off x="4907767" y="2731066"/>
            <a:ext cx="8472465" cy="6647974"/>
          </a:xfrm>
          <a:prstGeom prst="rect">
            <a:avLst/>
          </a:prstGeom>
          <a:noFill/>
        </p:spPr>
        <p:txBody>
          <a:bodyPr wrap="square" rtlCol="0">
            <a:spAutoFit/>
          </a:bodyPr>
          <a:lstStyle/>
          <a:p>
            <a:pPr rtl="0">
              <a:spcBef>
                <a:spcPts val="1200"/>
              </a:spcBef>
              <a:spcAft>
                <a:spcPts val="1200"/>
              </a:spcAft>
            </a:pPr>
            <a:r>
              <a:rPr lang="en-US" sz="4400" dirty="0">
                <a:solidFill>
                  <a:srgbClr val="000000"/>
                </a:solidFill>
                <a:latin typeface="Roboto" panose="02000000000000000000" pitchFamily="2" charset="0"/>
              </a:rPr>
              <a:t>-</a:t>
            </a:r>
            <a:r>
              <a:rPr lang="vi-VN" sz="4400" dirty="0">
                <a:solidFill>
                  <a:srgbClr val="000000"/>
                </a:solidFill>
                <a:latin typeface="Roboto" panose="02000000000000000000" pitchFamily="2" charset="0"/>
              </a:rPr>
              <a:t>Đền Phù Ủng đang là đền lớn nhất thờ Phạm Ngũ Lão trên cả nước trên các thủ đô Hà Nội khoảng 45 km về phía đông tọa lạc tại làng Phù ủng xã vô ủng huyện Ân Thi tỉnh Hưng Yên ngay trên nền đất cũ của nhà Phạm Ngũ Lão.</a:t>
            </a:r>
            <a:endParaRPr lang="en-US" sz="4400" dirty="0">
              <a:solidFill>
                <a:srgbClr val="000000"/>
              </a:solidFill>
              <a:latin typeface="Roboto" panose="02000000000000000000" pitchFamily="2" charset="0"/>
            </a:endParaRPr>
          </a:p>
          <a:p>
            <a:br>
              <a:rPr lang="vi-VN" sz="3200" dirty="0"/>
            </a:br>
            <a:endParaRPr lang="en-US" sz="3200" dirty="0"/>
          </a:p>
        </p:txBody>
      </p:sp>
    </p:spTree>
    <p:extLst>
      <p:ext uri="{BB962C8B-B14F-4D97-AF65-F5344CB8AC3E}">
        <p14:creationId xmlns:p14="http://schemas.microsoft.com/office/powerpoint/2010/main" val="117729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2888755" y="65641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031591" y="1201204"/>
            <a:ext cx="2732226" cy="581219"/>
          </a:xfrm>
          <a:custGeom>
            <a:avLst/>
            <a:gdLst/>
            <a:ahLst/>
            <a:cxnLst/>
            <a:rect l="l" t="t" r="r" b="b"/>
            <a:pathLst>
              <a:path w="2732226" h="581219">
                <a:moveTo>
                  <a:pt x="0" y="0"/>
                </a:moveTo>
                <a:lnTo>
                  <a:pt x="2732226" y="0"/>
                </a:lnTo>
                <a:lnTo>
                  <a:pt x="2732226" y="581219"/>
                </a:lnTo>
                <a:lnTo>
                  <a:pt x="0" y="5812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sp>
        <p:nvSpPr>
          <p:cNvPr id="11" name="Freeform 11"/>
          <p:cNvSpPr/>
          <p:nvPr/>
        </p:nvSpPr>
        <p:spPr>
          <a:xfrm rot="-10800000" flipV="1">
            <a:off x="5591672" y="1219259"/>
            <a:ext cx="2750115" cy="585024"/>
          </a:xfrm>
          <a:custGeom>
            <a:avLst/>
            <a:gdLst/>
            <a:ahLst/>
            <a:cxnLst/>
            <a:rect l="l" t="t" r="r" b="b"/>
            <a:pathLst>
              <a:path w="2750115" h="585024">
                <a:moveTo>
                  <a:pt x="0" y="585024"/>
                </a:moveTo>
                <a:lnTo>
                  <a:pt x="2750114" y="585024"/>
                </a:lnTo>
                <a:lnTo>
                  <a:pt x="2750114" y="0"/>
                </a:lnTo>
                <a:lnTo>
                  <a:pt x="0" y="0"/>
                </a:lnTo>
                <a:lnTo>
                  <a:pt x="0" y="58502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rot="-3238120">
            <a:off x="16083185" y="-1108506"/>
            <a:ext cx="6093958" cy="11552527"/>
          </a:xfrm>
          <a:custGeom>
            <a:avLst/>
            <a:gdLst/>
            <a:ahLst/>
            <a:cxnLst/>
            <a:rect l="l" t="t" r="r" b="b"/>
            <a:pathLst>
              <a:path w="6093958" h="11552527">
                <a:moveTo>
                  <a:pt x="0" y="0"/>
                </a:moveTo>
                <a:lnTo>
                  <a:pt x="6093958" y="0"/>
                </a:lnTo>
                <a:lnTo>
                  <a:pt x="6093958" y="11552527"/>
                </a:lnTo>
                <a:lnTo>
                  <a:pt x="0" y="11552527"/>
                </a:lnTo>
                <a:lnTo>
                  <a:pt x="0" y="0"/>
                </a:lnTo>
                <a:close/>
              </a:path>
            </a:pathLst>
          </a:custGeom>
          <a:blipFill>
            <a:blip r:embed="rId8"/>
            <a:stretch>
              <a:fillRect/>
            </a:stretch>
          </a:blipFill>
        </p:spPr>
        <p:txBody>
          <a:bodyPr/>
          <a:lstStyle/>
          <a:p>
            <a:endParaRPr lang="en-US"/>
          </a:p>
        </p:txBody>
      </p:sp>
      <p:sp>
        <p:nvSpPr>
          <p:cNvPr id="16" name="Freeform 16"/>
          <p:cNvSpPr/>
          <p:nvPr/>
        </p:nvSpPr>
        <p:spPr>
          <a:xfrm rot="8786035">
            <a:off x="-3248680" y="67685"/>
            <a:ext cx="6057933" cy="11484234"/>
          </a:xfrm>
          <a:custGeom>
            <a:avLst/>
            <a:gdLst/>
            <a:ahLst/>
            <a:cxnLst/>
            <a:rect l="l" t="t" r="r" b="b"/>
            <a:pathLst>
              <a:path w="6057933" h="11484234">
                <a:moveTo>
                  <a:pt x="0" y="0"/>
                </a:moveTo>
                <a:lnTo>
                  <a:pt x="6057933" y="0"/>
                </a:lnTo>
                <a:lnTo>
                  <a:pt x="6057933" y="11484234"/>
                </a:lnTo>
                <a:lnTo>
                  <a:pt x="0" y="11484234"/>
                </a:lnTo>
                <a:lnTo>
                  <a:pt x="0" y="0"/>
                </a:lnTo>
                <a:close/>
              </a:path>
            </a:pathLst>
          </a:custGeom>
          <a:blipFill>
            <a:blip r:embed="rId8"/>
            <a:stretch>
              <a:fillRect/>
            </a:stretch>
          </a:blipFill>
        </p:spPr>
        <p:txBody>
          <a:bodyPr/>
          <a:lstStyle/>
          <a:p>
            <a:endParaRPr lang="en-US"/>
          </a:p>
        </p:txBody>
      </p:sp>
      <p:sp>
        <p:nvSpPr>
          <p:cNvPr id="17" name="Freeform 17"/>
          <p:cNvSpPr/>
          <p:nvPr/>
        </p:nvSpPr>
        <p:spPr>
          <a:xfrm rot="-5400000">
            <a:off x="8349097" y="1184259"/>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8" name="TextBox 17">
            <a:extLst>
              <a:ext uri="{FF2B5EF4-FFF2-40B4-BE49-F238E27FC236}">
                <a16:creationId xmlns:a16="http://schemas.microsoft.com/office/drawing/2014/main" id="{8EAFC8F7-E2CB-25F9-1941-81F44C52D001}"/>
              </a:ext>
            </a:extLst>
          </p:cNvPr>
          <p:cNvSpPr txBox="1"/>
          <p:nvPr/>
        </p:nvSpPr>
        <p:spPr>
          <a:xfrm>
            <a:off x="5265789" y="2592720"/>
            <a:ext cx="8472465" cy="7879080"/>
          </a:xfrm>
          <a:prstGeom prst="rect">
            <a:avLst/>
          </a:prstGeom>
          <a:noFill/>
        </p:spPr>
        <p:txBody>
          <a:bodyPr wrap="square" rtlCol="0">
            <a:spAutoFit/>
          </a:bodyPr>
          <a:lstStyle/>
          <a:p>
            <a:pPr rtl="0">
              <a:spcBef>
                <a:spcPts val="1200"/>
              </a:spcBef>
              <a:spcAft>
                <a:spcPts val="1200"/>
              </a:spcAft>
            </a:pPr>
            <a:r>
              <a:rPr lang="en-US" sz="4000" dirty="0">
                <a:solidFill>
                  <a:srgbClr val="000000"/>
                </a:solidFill>
                <a:latin typeface="Roboto" panose="02000000000000000000" pitchFamily="2" charset="0"/>
              </a:rPr>
              <a:t>-</a:t>
            </a:r>
            <a:r>
              <a:rPr lang="vi-VN" sz="4000" dirty="0">
                <a:solidFill>
                  <a:srgbClr val="000000"/>
                </a:solidFill>
                <a:latin typeface="Roboto" panose="02000000000000000000" pitchFamily="2" charset="0"/>
              </a:rPr>
              <a:t>Đáng tiếc ngôi đền đã bị thực dân pháp phá hoại năm 1948 chỉ còn lại dấu vết nên bóng xưa và hai cột đồng trụ ở hai bên. từ năm 1990 ngôi đền được phục hồi kiến trúc gồm 5 gian tiền Bái, 3 gian hậu cung đền thờ chính được khắc bốn chữ  “Đông A điện soái” tức là điện thờ tướng nhà Trần.</a:t>
            </a:r>
          </a:p>
          <a:p>
            <a:br>
              <a:rPr lang="vi-VN" sz="4000" dirty="0">
                <a:solidFill>
                  <a:srgbClr val="000000"/>
                </a:solidFill>
                <a:latin typeface="Roboto" panose="02000000000000000000" pitchFamily="2" charset="0"/>
              </a:rPr>
            </a:br>
            <a:endParaRPr lang="vi-VN" sz="4000" dirty="0">
              <a:solidFill>
                <a:srgbClr val="000000"/>
              </a:solidFill>
              <a:latin typeface="Roboto" panose="02000000000000000000" pitchFamily="2" charset="0"/>
            </a:endParaRPr>
          </a:p>
          <a:p>
            <a:br>
              <a:rPr lang="vi-VN" sz="2800" dirty="0"/>
            </a:br>
            <a:endParaRPr lang="en-US" sz="2800" dirty="0"/>
          </a:p>
        </p:txBody>
      </p:sp>
    </p:spTree>
    <p:extLst>
      <p:ext uri="{BB962C8B-B14F-4D97-AF65-F5344CB8AC3E}">
        <p14:creationId xmlns:p14="http://schemas.microsoft.com/office/powerpoint/2010/main" val="2935180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8" name="Freeform 8"/>
          <p:cNvSpPr/>
          <p:nvPr/>
        </p:nvSpPr>
        <p:spPr>
          <a:xfrm rot="3901450">
            <a:off x="13846173" y="7566319"/>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2687793" y="779165"/>
            <a:ext cx="12152198" cy="8840882"/>
          </a:xfrm>
          <a:prstGeom prst="rect">
            <a:avLst/>
          </a:prstGeom>
        </p:spPr>
        <p:txBody>
          <a:bodyPr lIns="0" tIns="0" rIns="0" bIns="0" rtlCol="0" anchor="t">
            <a:spAutoFit/>
          </a:bodyPr>
          <a:lstStyle/>
          <a:p>
            <a:pPr algn="ctr">
              <a:lnSpc>
                <a:spcPct val="180147"/>
              </a:lnSpc>
            </a:pPr>
            <a:r>
              <a:rPr lang="en-US" sz="17100" dirty="0">
                <a:solidFill>
                  <a:srgbClr val="493423"/>
                </a:solidFill>
                <a:latin typeface="Arial" panose="020B0604020202020204" pitchFamily="34" charset="0"/>
                <a:cs typeface="Arial" panose="020B0604020202020204" pitchFamily="34" charset="0"/>
              </a:rPr>
              <a:t>Thank</a:t>
            </a:r>
            <a:endParaRPr lang="en-US" dirty="0">
              <a:latin typeface="Arial" panose="020B0604020202020204" pitchFamily="34" charset="0"/>
              <a:cs typeface="Arial" panose="020B0604020202020204" pitchFamily="34" charset="0"/>
            </a:endParaRPr>
          </a:p>
          <a:p>
            <a:pPr algn="ctr">
              <a:lnSpc>
                <a:spcPct val="180147"/>
              </a:lnSpc>
            </a:pPr>
            <a:r>
              <a:rPr lang="en-US" sz="17100" dirty="0">
                <a:solidFill>
                  <a:srgbClr val="493423"/>
                </a:solidFill>
                <a:latin typeface="Arial" panose="020B0604020202020204" pitchFamily="34" charset="0"/>
                <a:cs typeface="Arial" panose="020B0604020202020204" pitchFamily="34" charset="0"/>
              </a:rPr>
              <a:t>you</a:t>
            </a:r>
          </a:p>
        </p:txBody>
      </p:sp>
      <p:sp>
        <p:nvSpPr>
          <p:cNvPr id="10" name="Freeform 10"/>
          <p:cNvSpPr/>
          <p:nvPr/>
        </p:nvSpPr>
        <p:spPr>
          <a:xfrm rot="-8555375" flipH="1">
            <a:off x="13952307" y="-2785349"/>
            <a:ext cx="5428145" cy="6401743"/>
          </a:xfrm>
          <a:custGeom>
            <a:avLst/>
            <a:gdLst/>
            <a:ahLst/>
            <a:cxnLst/>
            <a:rect l="l" t="t" r="r" b="b"/>
            <a:pathLst>
              <a:path w="5428145" h="6401743">
                <a:moveTo>
                  <a:pt x="5428144" y="0"/>
                </a:moveTo>
                <a:lnTo>
                  <a:pt x="0" y="0"/>
                </a:lnTo>
                <a:lnTo>
                  <a:pt x="0" y="6401744"/>
                </a:lnTo>
                <a:lnTo>
                  <a:pt x="5428144" y="6401744"/>
                </a:lnTo>
                <a:lnTo>
                  <a:pt x="5428144" y="0"/>
                </a:lnTo>
                <a:close/>
              </a:path>
            </a:pathLst>
          </a:custGeom>
          <a:blipFill>
            <a:blip r:embed="rId7"/>
            <a:stretch>
              <a:fillRect/>
            </a:stretch>
          </a:blipFill>
        </p:spPr>
        <p:txBody>
          <a:bodyPr/>
          <a:lstStyle/>
          <a:p>
            <a:endParaRPr lang="en-US"/>
          </a:p>
        </p:txBody>
      </p:sp>
      <p:sp>
        <p:nvSpPr>
          <p:cNvPr id="11" name="Freeform 11"/>
          <p:cNvSpPr/>
          <p:nvPr/>
        </p:nvSpPr>
        <p:spPr>
          <a:xfrm>
            <a:off x="10374084" y="1939680"/>
            <a:ext cx="3638549" cy="774019"/>
          </a:xfrm>
          <a:custGeom>
            <a:avLst/>
            <a:gdLst/>
            <a:ahLst/>
            <a:cxnLst/>
            <a:rect l="l" t="t" r="r" b="b"/>
            <a:pathLst>
              <a:path w="3638549" h="774019">
                <a:moveTo>
                  <a:pt x="0" y="0"/>
                </a:moveTo>
                <a:lnTo>
                  <a:pt x="3638550" y="0"/>
                </a:lnTo>
                <a:lnTo>
                  <a:pt x="3638550" y="774018"/>
                </a:lnTo>
                <a:lnTo>
                  <a:pt x="0" y="7740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rot="-10800000" flipV="1">
            <a:off x="4403048" y="1939680"/>
            <a:ext cx="3638549" cy="774019"/>
          </a:xfrm>
          <a:custGeom>
            <a:avLst/>
            <a:gdLst/>
            <a:ahLst/>
            <a:cxnLst/>
            <a:rect l="l" t="t" r="r" b="b"/>
            <a:pathLst>
              <a:path w="3638549" h="774019">
                <a:moveTo>
                  <a:pt x="0" y="774018"/>
                </a:moveTo>
                <a:lnTo>
                  <a:pt x="3638549" y="774018"/>
                </a:lnTo>
                <a:lnTo>
                  <a:pt x="3638549" y="0"/>
                </a:lnTo>
                <a:lnTo>
                  <a:pt x="0" y="0"/>
                </a:lnTo>
                <a:lnTo>
                  <a:pt x="0" y="774018"/>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rot="1318415" flipH="1">
            <a:off x="-542780" y="6057428"/>
            <a:ext cx="5428145" cy="6401743"/>
          </a:xfrm>
          <a:custGeom>
            <a:avLst/>
            <a:gdLst/>
            <a:ahLst/>
            <a:cxnLst/>
            <a:rect l="l" t="t" r="r" b="b"/>
            <a:pathLst>
              <a:path w="5428145" h="6401743">
                <a:moveTo>
                  <a:pt x="5428145" y="0"/>
                </a:moveTo>
                <a:lnTo>
                  <a:pt x="0" y="0"/>
                </a:lnTo>
                <a:lnTo>
                  <a:pt x="0" y="6401744"/>
                </a:lnTo>
                <a:lnTo>
                  <a:pt x="5428145" y="6401744"/>
                </a:lnTo>
                <a:lnTo>
                  <a:pt x="5428145" y="0"/>
                </a:lnTo>
                <a:close/>
              </a:path>
            </a:pathLst>
          </a:custGeom>
          <a:blipFill>
            <a:blip r:embed="rId7"/>
            <a:stretch>
              <a:fillRect/>
            </a:stretch>
          </a:blipFill>
        </p:spPr>
        <p:txBody>
          <a:bodyPr/>
          <a:lstStyle/>
          <a:p>
            <a:endParaRPr lang="en-US"/>
          </a:p>
        </p:txBody>
      </p:sp>
      <p:sp>
        <p:nvSpPr>
          <p:cNvPr id="15" name="Freeform 15"/>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6" name="Freeform 16"/>
          <p:cNvSpPr/>
          <p:nvPr/>
        </p:nvSpPr>
        <p:spPr>
          <a:xfrm rot="-7467844">
            <a:off x="1911345" y="354652"/>
            <a:ext cx="2284159" cy="2370074"/>
          </a:xfrm>
          <a:custGeom>
            <a:avLst/>
            <a:gdLst/>
            <a:ahLst/>
            <a:cxnLst/>
            <a:rect l="l" t="t" r="r" b="b"/>
            <a:pathLst>
              <a:path w="2284159" h="2370074">
                <a:moveTo>
                  <a:pt x="0" y="0"/>
                </a:moveTo>
                <a:lnTo>
                  <a:pt x="2284159" y="0"/>
                </a:lnTo>
                <a:lnTo>
                  <a:pt x="2284159" y="2370074"/>
                </a:lnTo>
                <a:lnTo>
                  <a:pt x="0" y="2370074"/>
                </a:lnTo>
                <a:lnTo>
                  <a:pt x="0" y="0"/>
                </a:lnTo>
                <a:close/>
              </a:path>
            </a:pathLst>
          </a:custGeom>
          <a:blipFill>
            <a:blip r:embed="rId6"/>
            <a:stretch>
              <a:fillRect/>
            </a:stretch>
          </a:blipFill>
        </p:spPr>
        <p:txBody>
          <a:bodyPr/>
          <a:lstStyle/>
          <a:p>
            <a:endParaRPr lang="en-US"/>
          </a:p>
        </p:txBody>
      </p:sp>
      <p:sp>
        <p:nvSpPr>
          <p:cNvPr id="17" name="Freeform 17"/>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8" name="Freeform 18"/>
          <p:cNvSpPr/>
          <p:nvPr/>
        </p:nvSpPr>
        <p:spPr>
          <a:xfrm>
            <a:off x="1028700" y="3151912"/>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
        <p:nvSpPr>
          <p:cNvPr id="19" name="Freeform 19"/>
          <p:cNvSpPr/>
          <p:nvPr/>
        </p:nvSpPr>
        <p:spPr>
          <a:xfrm>
            <a:off x="1654792" y="4467875"/>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0">
              <a:extLst>
                <a:ext uri="{96DAC541-7B7A-43D3-8B79-37D633B846F1}">
                  <asvg:svgBlip xmlns:asvg="http://schemas.microsoft.com/office/drawing/2016/SVG/main" r:embed="rId11"/>
                </a:ext>
              </a:extLst>
            </a:blip>
            <a:stretch>
              <a:fillRect l="-101042" t="-84932" b="-11017"/>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767815"/>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rot="10935171">
            <a:off x="2033059" y="-260006"/>
            <a:ext cx="13654553" cy="12279459"/>
          </a:xfrm>
          <a:custGeom>
            <a:avLst/>
            <a:gdLst/>
            <a:ahLst/>
            <a:cxnLst/>
            <a:rect l="l" t="t" r="r" b="b"/>
            <a:pathLst>
              <a:path w="13654553" h="21642663">
                <a:moveTo>
                  <a:pt x="0" y="0"/>
                </a:moveTo>
                <a:lnTo>
                  <a:pt x="13654553" y="0"/>
                </a:lnTo>
                <a:lnTo>
                  <a:pt x="13654553" y="21642663"/>
                </a:lnTo>
                <a:lnTo>
                  <a:pt x="0" y="21642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Freeform 10"/>
          <p:cNvSpPr/>
          <p:nvPr/>
        </p:nvSpPr>
        <p:spPr>
          <a:xfrm>
            <a:off x="-914638" y="5059349"/>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4313520" y="694615"/>
            <a:ext cx="1406165" cy="11044434"/>
          </a:xfrm>
          <a:prstGeom prst="rect">
            <a:avLst/>
          </a:prstGeom>
        </p:spPr>
        <p:txBody>
          <a:bodyPr lIns="0" tIns="0" rIns="0" bIns="0" rtlCol="0" anchor="t">
            <a:spAutoFit/>
          </a:bodyPr>
          <a:lstStyle/>
          <a:p>
            <a:pPr algn="r">
              <a:lnSpc>
                <a:spcPct val="170292"/>
              </a:lnSpc>
            </a:pPr>
            <a:r>
              <a:rPr lang="en-US" sz="6000" b="1" dirty="0">
                <a:solidFill>
                  <a:srgbClr val="4A2D0A"/>
                </a:solidFill>
                <a:latin typeface="Arial" panose="020B0604020202020204" pitchFamily="34" charset="0"/>
                <a:cs typeface="Arial" panose="020B0604020202020204" pitchFamily="34" charset="0"/>
              </a:rPr>
              <a:t>01</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02</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03</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04</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05</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06</a:t>
            </a:r>
          </a:p>
          <a:p>
            <a:pPr algn="r">
              <a:lnSpc>
                <a:spcPct val="170292"/>
              </a:lnSpc>
            </a:pPr>
            <a:endParaRPr lang="en-US" sz="6142" dirty="0">
              <a:solidFill>
                <a:srgbClr val="493423"/>
              </a:solidFill>
              <a:latin typeface="Obra Letra Bold"/>
            </a:endParaRPr>
          </a:p>
        </p:txBody>
      </p:sp>
      <p:grpSp>
        <p:nvGrpSpPr>
          <p:cNvPr id="16" name="Group 16"/>
          <p:cNvGrpSpPr/>
          <p:nvPr/>
        </p:nvGrpSpPr>
        <p:grpSpPr>
          <a:xfrm rot="10284092">
            <a:off x="13253274" y="3128308"/>
            <a:ext cx="2811283" cy="2486502"/>
            <a:chOff x="410886" y="664027"/>
            <a:chExt cx="3748377" cy="3315336"/>
          </a:xfrm>
        </p:grpSpPr>
        <p:sp>
          <p:nvSpPr>
            <p:cNvPr id="17" name="Freeform 17"/>
            <p:cNvSpPr/>
            <p:nvPr/>
          </p:nvSpPr>
          <p:spPr>
            <a:xfrm rot="-3636955">
              <a:off x="713630" y="533730"/>
              <a:ext cx="3315336" cy="3575930"/>
            </a:xfrm>
            <a:custGeom>
              <a:avLst/>
              <a:gdLst/>
              <a:ahLst/>
              <a:cxnLst/>
              <a:rect l="l" t="t" r="r" b="b"/>
              <a:pathLst>
                <a:path w="3315336" h="3575930">
                  <a:moveTo>
                    <a:pt x="0" y="0"/>
                  </a:moveTo>
                  <a:lnTo>
                    <a:pt x="3315336" y="0"/>
                  </a:lnTo>
                  <a:lnTo>
                    <a:pt x="3315336" y="3575930"/>
                  </a:lnTo>
                  <a:lnTo>
                    <a:pt x="0" y="3575930"/>
                  </a:lnTo>
                  <a:lnTo>
                    <a:pt x="0" y="0"/>
                  </a:lnTo>
                  <a:close/>
                </a:path>
              </a:pathLst>
            </a:custGeom>
            <a:blipFill>
              <a:blip r:embed="rId7"/>
              <a:stretch>
                <a:fillRect/>
              </a:stretch>
            </a:blipFill>
          </p:spPr>
          <p:txBody>
            <a:bodyPr/>
            <a:lstStyle/>
            <a:p>
              <a:endParaRPr lang="en-US"/>
            </a:p>
          </p:txBody>
        </p:sp>
        <p:sp>
          <p:nvSpPr>
            <p:cNvPr id="18" name="Freeform 18"/>
            <p:cNvSpPr/>
            <p:nvPr/>
          </p:nvSpPr>
          <p:spPr>
            <a:xfrm>
              <a:off x="984716" y="1172521"/>
              <a:ext cx="2427900" cy="2437039"/>
            </a:xfrm>
            <a:custGeom>
              <a:avLst/>
              <a:gdLst/>
              <a:ahLst/>
              <a:cxnLst/>
              <a:rect l="l" t="t" r="r" b="b"/>
              <a:pathLst>
                <a:path w="2427900" h="2437039">
                  <a:moveTo>
                    <a:pt x="0" y="0"/>
                  </a:moveTo>
                  <a:lnTo>
                    <a:pt x="2427899" y="0"/>
                  </a:lnTo>
                  <a:lnTo>
                    <a:pt x="2427899" y="2437039"/>
                  </a:lnTo>
                  <a:lnTo>
                    <a:pt x="0" y="24370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410886" y="1785524"/>
              <a:ext cx="2836396" cy="1421743"/>
            </a:xfrm>
            <a:custGeom>
              <a:avLst/>
              <a:gdLst/>
              <a:ahLst/>
              <a:cxnLst/>
              <a:rect l="l" t="t" r="r" b="b"/>
              <a:pathLst>
                <a:path w="2836396" h="1421743">
                  <a:moveTo>
                    <a:pt x="0" y="0"/>
                  </a:moveTo>
                  <a:lnTo>
                    <a:pt x="2836396" y="0"/>
                  </a:lnTo>
                  <a:lnTo>
                    <a:pt x="2836396" y="1421744"/>
                  </a:lnTo>
                  <a:lnTo>
                    <a:pt x="0" y="14217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
        <p:nvSpPr>
          <p:cNvPr id="8" name="TextBox 7">
            <a:extLst>
              <a:ext uri="{FF2B5EF4-FFF2-40B4-BE49-F238E27FC236}">
                <a16:creationId xmlns:a16="http://schemas.microsoft.com/office/drawing/2014/main" id="{72D14248-CEB4-5A76-CE21-C2376D6403B5}"/>
              </a:ext>
            </a:extLst>
          </p:cNvPr>
          <p:cNvSpPr txBox="1"/>
          <p:nvPr/>
        </p:nvSpPr>
        <p:spPr>
          <a:xfrm>
            <a:off x="6810323" y="7153"/>
            <a:ext cx="4667353" cy="1015663"/>
          </a:xfrm>
          <a:prstGeom prst="rect">
            <a:avLst/>
          </a:prstGeom>
          <a:noFill/>
        </p:spPr>
        <p:txBody>
          <a:bodyPr wrap="square" rtlCol="0">
            <a:spAutoFit/>
          </a:bodyPr>
          <a:lstStyle/>
          <a:p>
            <a:r>
              <a:rPr lang="en-US" sz="6000" b="1" dirty="0">
                <a:solidFill>
                  <a:srgbClr val="4A2D0A"/>
                </a:solidFill>
                <a:latin typeface="Arial" panose="020B0604020202020204" pitchFamily="34" charset="0"/>
                <a:cs typeface="Arial" panose="020B0604020202020204" pitchFamily="34" charset="0"/>
              </a:rPr>
              <a:t>Thành </a:t>
            </a:r>
            <a:r>
              <a:rPr lang="en-US" sz="6000" b="1" dirty="0" err="1">
                <a:solidFill>
                  <a:srgbClr val="4A2D0A"/>
                </a:solidFill>
                <a:latin typeface="Arial" panose="020B0604020202020204" pitchFamily="34" charset="0"/>
                <a:cs typeface="Arial" panose="020B0604020202020204" pitchFamily="34" charset="0"/>
              </a:rPr>
              <a:t>viên</a:t>
            </a:r>
            <a:endParaRPr lang="en-US" sz="6000" b="1" dirty="0">
              <a:solidFill>
                <a:srgbClr val="4A2D0A"/>
              </a:solidFill>
              <a:latin typeface="Arial" panose="020B0604020202020204" pitchFamily="34" charset="0"/>
              <a:cs typeface="Arial" panose="020B0604020202020204" pitchFamily="34" charset="0"/>
            </a:endParaRPr>
          </a:p>
        </p:txBody>
      </p:sp>
      <p:sp>
        <p:nvSpPr>
          <p:cNvPr id="26" name="TextBox 11">
            <a:extLst>
              <a:ext uri="{FF2B5EF4-FFF2-40B4-BE49-F238E27FC236}">
                <a16:creationId xmlns:a16="http://schemas.microsoft.com/office/drawing/2014/main" id="{5EB391E9-1D19-1CE9-4211-F2220FF544D5}"/>
              </a:ext>
            </a:extLst>
          </p:cNvPr>
          <p:cNvSpPr txBox="1"/>
          <p:nvPr/>
        </p:nvSpPr>
        <p:spPr>
          <a:xfrm>
            <a:off x="8614605" y="742269"/>
            <a:ext cx="1406165" cy="11044434"/>
          </a:xfrm>
          <a:prstGeom prst="rect">
            <a:avLst/>
          </a:prstGeom>
        </p:spPr>
        <p:txBody>
          <a:bodyPr lIns="0" tIns="0" rIns="0" bIns="0" rtlCol="0" anchor="t">
            <a:spAutoFit/>
          </a:bodyPr>
          <a:lstStyle/>
          <a:p>
            <a:pPr algn="r">
              <a:lnSpc>
                <a:spcPct val="170292"/>
              </a:lnSpc>
            </a:pPr>
            <a:r>
              <a:rPr lang="en-US" sz="6000" b="1" dirty="0">
                <a:solidFill>
                  <a:srgbClr val="4A2D0A"/>
                </a:solidFill>
                <a:latin typeface="Arial" panose="020B0604020202020204" pitchFamily="34" charset="0"/>
                <a:cs typeface="Arial" panose="020B0604020202020204" pitchFamily="34" charset="0"/>
              </a:rPr>
              <a:t>07</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08</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09</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10</a:t>
            </a:r>
          </a:p>
          <a:p>
            <a:pPr algn="r">
              <a:lnSpc>
                <a:spcPct val="170292"/>
              </a:lnSpc>
            </a:pPr>
            <a:r>
              <a:rPr lang="en-US" sz="6000" b="1" dirty="0">
                <a:solidFill>
                  <a:srgbClr val="4A2D0A"/>
                </a:solidFill>
                <a:latin typeface="Arial" panose="020B0604020202020204" pitchFamily="34" charset="0"/>
                <a:cs typeface="Arial" panose="020B0604020202020204" pitchFamily="34" charset="0"/>
              </a:rPr>
              <a:t>11</a:t>
            </a:r>
          </a:p>
          <a:p>
            <a:pPr algn="r">
              <a:lnSpc>
                <a:spcPct val="170292"/>
              </a:lnSpc>
            </a:pPr>
            <a:endParaRPr lang="en-US" sz="6142" dirty="0">
              <a:solidFill>
                <a:srgbClr val="493423"/>
              </a:solidFill>
              <a:latin typeface="Obra Letra Bold"/>
            </a:endParaRPr>
          </a:p>
          <a:p>
            <a:pPr algn="r">
              <a:lnSpc>
                <a:spcPct val="170292"/>
              </a:lnSpc>
            </a:pPr>
            <a:endParaRPr lang="en-US" sz="6142" dirty="0">
              <a:solidFill>
                <a:srgbClr val="493423"/>
              </a:solidFill>
              <a:latin typeface="Obra Letra Bold"/>
            </a:endParaRPr>
          </a:p>
        </p:txBody>
      </p:sp>
      <p:sp>
        <p:nvSpPr>
          <p:cNvPr id="27" name="TextBox 26">
            <a:extLst>
              <a:ext uri="{FF2B5EF4-FFF2-40B4-BE49-F238E27FC236}">
                <a16:creationId xmlns:a16="http://schemas.microsoft.com/office/drawing/2014/main" id="{5F3B331F-1019-8BB0-92B7-E7847AF4CDCB}"/>
              </a:ext>
            </a:extLst>
          </p:cNvPr>
          <p:cNvSpPr txBox="1"/>
          <p:nvPr/>
        </p:nvSpPr>
        <p:spPr>
          <a:xfrm>
            <a:off x="10208581" y="1513078"/>
            <a:ext cx="3637488" cy="461665"/>
          </a:xfrm>
          <a:prstGeom prst="rect">
            <a:avLst/>
          </a:prstGeom>
          <a:noFill/>
        </p:spPr>
        <p:txBody>
          <a:bodyPr wrap="square" rtlCol="0">
            <a:spAutoFit/>
          </a:bodyPr>
          <a:lstStyle/>
          <a:p>
            <a:r>
              <a:rPr lang="en-US" sz="2400" b="1" dirty="0">
                <a:solidFill>
                  <a:srgbClr val="4A2D0A"/>
                </a:solidFill>
                <a:latin typeface="Arial" panose="020B0604020202020204" pitchFamily="34" charset="0"/>
                <a:cs typeface="Arial" panose="020B0604020202020204" pitchFamily="34" charset="0"/>
              </a:rPr>
              <a:t>Hà Sinh Cung</a:t>
            </a:r>
          </a:p>
        </p:txBody>
      </p:sp>
      <p:sp>
        <p:nvSpPr>
          <p:cNvPr id="28" name="TextBox 27">
            <a:extLst>
              <a:ext uri="{FF2B5EF4-FFF2-40B4-BE49-F238E27FC236}">
                <a16:creationId xmlns:a16="http://schemas.microsoft.com/office/drawing/2014/main" id="{9EC1712B-22C1-210A-A517-87D49F40172C}"/>
              </a:ext>
            </a:extLst>
          </p:cNvPr>
          <p:cNvSpPr txBox="1"/>
          <p:nvPr/>
        </p:nvSpPr>
        <p:spPr>
          <a:xfrm>
            <a:off x="10208581" y="3004357"/>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Huỳnh</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Bảo</a:t>
            </a:r>
            <a:r>
              <a:rPr lang="en-US" sz="2400" b="1" dirty="0">
                <a:solidFill>
                  <a:srgbClr val="4A2D0A"/>
                </a:solidFill>
                <a:latin typeface="Arial" panose="020B0604020202020204" pitchFamily="34" charset="0"/>
                <a:cs typeface="Arial" panose="020B0604020202020204" pitchFamily="34" charset="0"/>
              </a:rPr>
              <a:t> Minh</a:t>
            </a:r>
          </a:p>
        </p:txBody>
      </p:sp>
      <p:sp>
        <p:nvSpPr>
          <p:cNvPr id="29" name="TextBox 28">
            <a:extLst>
              <a:ext uri="{FF2B5EF4-FFF2-40B4-BE49-F238E27FC236}">
                <a16:creationId xmlns:a16="http://schemas.microsoft.com/office/drawing/2014/main" id="{2EA6792F-6721-9205-B9EE-E71AEEE98105}"/>
              </a:ext>
            </a:extLst>
          </p:cNvPr>
          <p:cNvSpPr txBox="1"/>
          <p:nvPr/>
        </p:nvSpPr>
        <p:spPr>
          <a:xfrm>
            <a:off x="10208581" y="4549360"/>
            <a:ext cx="3637488" cy="461665"/>
          </a:xfrm>
          <a:prstGeom prst="rect">
            <a:avLst/>
          </a:prstGeom>
          <a:noFill/>
        </p:spPr>
        <p:txBody>
          <a:bodyPr wrap="square" rtlCol="0">
            <a:spAutoFit/>
          </a:bodyPr>
          <a:lstStyle/>
          <a:p>
            <a:r>
              <a:rPr lang="en-US" sz="2400" b="1" dirty="0">
                <a:solidFill>
                  <a:srgbClr val="4A2D0A"/>
                </a:solidFill>
                <a:latin typeface="Arial" panose="020B0604020202020204" pitchFamily="34" charset="0"/>
                <a:cs typeface="Arial" panose="020B0604020202020204" pitchFamily="34" charset="0"/>
              </a:rPr>
              <a:t>Võ Lê Minh </a:t>
            </a:r>
            <a:r>
              <a:rPr lang="en-US" sz="2400" b="1" dirty="0" err="1">
                <a:solidFill>
                  <a:srgbClr val="4A2D0A"/>
                </a:solidFill>
                <a:latin typeface="Arial" panose="020B0604020202020204" pitchFamily="34" charset="0"/>
                <a:cs typeface="Arial" panose="020B0604020202020204" pitchFamily="34" charset="0"/>
              </a:rPr>
              <a:t>Chiến</a:t>
            </a:r>
            <a:endParaRPr lang="en-US" sz="2400" b="1" dirty="0">
              <a:solidFill>
                <a:srgbClr val="4A2D0A"/>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6A5F13E0-3826-0B02-4763-2F84140650F0}"/>
              </a:ext>
            </a:extLst>
          </p:cNvPr>
          <p:cNvSpPr txBox="1"/>
          <p:nvPr/>
        </p:nvSpPr>
        <p:spPr>
          <a:xfrm>
            <a:off x="10208581" y="6069284"/>
            <a:ext cx="3637488" cy="461665"/>
          </a:xfrm>
          <a:prstGeom prst="rect">
            <a:avLst/>
          </a:prstGeom>
          <a:noFill/>
        </p:spPr>
        <p:txBody>
          <a:bodyPr wrap="square" rtlCol="0">
            <a:spAutoFit/>
          </a:bodyPr>
          <a:lstStyle/>
          <a:p>
            <a:r>
              <a:rPr lang="en-US" sz="2400" b="1" dirty="0">
                <a:solidFill>
                  <a:srgbClr val="4A2D0A"/>
                </a:solidFill>
                <a:latin typeface="Arial" panose="020B0604020202020204" pitchFamily="34" charset="0"/>
                <a:cs typeface="Arial" panose="020B0604020202020204" pitchFamily="34" charset="0"/>
              </a:rPr>
              <a:t>Vũ </a:t>
            </a:r>
            <a:r>
              <a:rPr lang="en-US" sz="2400" b="1" dirty="0" err="1">
                <a:solidFill>
                  <a:srgbClr val="4A2D0A"/>
                </a:solidFill>
                <a:latin typeface="Arial" panose="020B0604020202020204" pitchFamily="34" charset="0"/>
                <a:cs typeface="Arial" panose="020B0604020202020204" pitchFamily="34" charset="0"/>
              </a:rPr>
              <a:t>Đức</a:t>
            </a:r>
            <a:r>
              <a:rPr lang="en-US" sz="2400" b="1" dirty="0">
                <a:solidFill>
                  <a:srgbClr val="4A2D0A"/>
                </a:solidFill>
                <a:latin typeface="Arial" panose="020B0604020202020204" pitchFamily="34" charset="0"/>
                <a:cs typeface="Arial" panose="020B0604020202020204" pitchFamily="34" charset="0"/>
              </a:rPr>
              <a:t> Hoàng</a:t>
            </a:r>
          </a:p>
        </p:txBody>
      </p:sp>
      <p:sp>
        <p:nvSpPr>
          <p:cNvPr id="31" name="TextBox 30">
            <a:extLst>
              <a:ext uri="{FF2B5EF4-FFF2-40B4-BE49-F238E27FC236}">
                <a16:creationId xmlns:a16="http://schemas.microsoft.com/office/drawing/2014/main" id="{04078A4E-7FCA-35C1-67F0-69C0601F91EB}"/>
              </a:ext>
            </a:extLst>
          </p:cNvPr>
          <p:cNvSpPr txBox="1"/>
          <p:nvPr/>
        </p:nvSpPr>
        <p:spPr>
          <a:xfrm>
            <a:off x="10208581" y="7613799"/>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Nguyễn</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Ngọc</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Hải</a:t>
            </a:r>
            <a:endParaRPr lang="en-US" sz="2400" b="1" dirty="0">
              <a:solidFill>
                <a:srgbClr val="4A2D0A"/>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CD2BB6A7-1F9B-E1E8-D524-A1CA07668A46}"/>
              </a:ext>
            </a:extLst>
          </p:cNvPr>
          <p:cNvSpPr txBox="1"/>
          <p:nvPr/>
        </p:nvSpPr>
        <p:spPr>
          <a:xfrm>
            <a:off x="5887511" y="1455300"/>
            <a:ext cx="3296355"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Lương</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Thiện</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Phúc</a:t>
            </a:r>
            <a:r>
              <a:rPr lang="en-US" sz="2400" b="1" dirty="0">
                <a:solidFill>
                  <a:srgbClr val="4A2D0A"/>
                </a:solidFill>
                <a:latin typeface="Arial" panose="020B0604020202020204" pitchFamily="34" charset="0"/>
                <a:cs typeface="Arial" panose="020B0604020202020204" pitchFamily="34" charset="0"/>
              </a:rPr>
              <a:t>(T)</a:t>
            </a:r>
          </a:p>
        </p:txBody>
      </p:sp>
      <p:sp>
        <p:nvSpPr>
          <p:cNvPr id="34" name="TextBox 33">
            <a:extLst>
              <a:ext uri="{FF2B5EF4-FFF2-40B4-BE49-F238E27FC236}">
                <a16:creationId xmlns:a16="http://schemas.microsoft.com/office/drawing/2014/main" id="{8569C9DA-8D41-8A66-4B0C-C9C64B399AD4}"/>
              </a:ext>
            </a:extLst>
          </p:cNvPr>
          <p:cNvSpPr txBox="1"/>
          <p:nvPr/>
        </p:nvSpPr>
        <p:spPr>
          <a:xfrm>
            <a:off x="5907424" y="3042029"/>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Trần</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Thiên</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Phúc</a:t>
            </a:r>
            <a:r>
              <a:rPr lang="en-US" sz="2400" b="1" dirty="0">
                <a:solidFill>
                  <a:srgbClr val="4A2D0A"/>
                </a:solidFill>
                <a:latin typeface="Arial" panose="020B0604020202020204" pitchFamily="34" charset="0"/>
                <a:cs typeface="Arial" panose="020B0604020202020204" pitchFamily="34" charset="0"/>
              </a:rPr>
              <a:t>(P)</a:t>
            </a:r>
          </a:p>
        </p:txBody>
      </p:sp>
      <p:sp>
        <p:nvSpPr>
          <p:cNvPr id="35" name="TextBox 34">
            <a:extLst>
              <a:ext uri="{FF2B5EF4-FFF2-40B4-BE49-F238E27FC236}">
                <a16:creationId xmlns:a16="http://schemas.microsoft.com/office/drawing/2014/main" id="{434C0DC1-10F6-D309-CE33-2AA8688F552B}"/>
              </a:ext>
            </a:extLst>
          </p:cNvPr>
          <p:cNvSpPr txBox="1"/>
          <p:nvPr/>
        </p:nvSpPr>
        <p:spPr>
          <a:xfrm>
            <a:off x="5893863" y="4535081"/>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Trịnh</a:t>
            </a:r>
            <a:r>
              <a:rPr lang="en-US" sz="2400" b="1" dirty="0">
                <a:solidFill>
                  <a:srgbClr val="4A2D0A"/>
                </a:solidFill>
                <a:latin typeface="Arial" panose="020B0604020202020204" pitchFamily="34" charset="0"/>
                <a:cs typeface="Arial" panose="020B0604020202020204" pitchFamily="34" charset="0"/>
              </a:rPr>
              <a:t> Văn </a:t>
            </a:r>
            <a:r>
              <a:rPr lang="en-US" sz="2400" b="1" dirty="0" err="1">
                <a:solidFill>
                  <a:srgbClr val="4A2D0A"/>
                </a:solidFill>
                <a:latin typeface="Arial" panose="020B0604020202020204" pitchFamily="34" charset="0"/>
                <a:cs typeface="Arial" panose="020B0604020202020204" pitchFamily="34" charset="0"/>
              </a:rPr>
              <a:t>Nguyên</a:t>
            </a:r>
            <a:endParaRPr lang="en-US" sz="2400" b="1" dirty="0">
              <a:solidFill>
                <a:srgbClr val="4A2D0A"/>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7FDE312A-4AF4-2DC9-E021-7EF7A4293896}"/>
              </a:ext>
            </a:extLst>
          </p:cNvPr>
          <p:cNvSpPr txBox="1"/>
          <p:nvPr/>
        </p:nvSpPr>
        <p:spPr>
          <a:xfrm>
            <a:off x="5907424" y="6063954"/>
            <a:ext cx="3637488" cy="461665"/>
          </a:xfrm>
          <a:prstGeom prst="rect">
            <a:avLst/>
          </a:prstGeom>
          <a:noFill/>
        </p:spPr>
        <p:txBody>
          <a:bodyPr wrap="square" rtlCol="0">
            <a:spAutoFit/>
          </a:bodyPr>
          <a:lstStyle/>
          <a:p>
            <a:r>
              <a:rPr lang="en-US" sz="2400" b="1" dirty="0">
                <a:solidFill>
                  <a:srgbClr val="4A2D0A"/>
                </a:solidFill>
                <a:latin typeface="Arial" panose="020B0604020202020204" pitchFamily="34" charset="0"/>
                <a:cs typeface="Arial" panose="020B0604020202020204" pitchFamily="34" charset="0"/>
              </a:rPr>
              <a:t>Ngô </a:t>
            </a:r>
            <a:r>
              <a:rPr lang="en-US" sz="2400" b="1" dirty="0" err="1">
                <a:solidFill>
                  <a:srgbClr val="4A2D0A"/>
                </a:solidFill>
                <a:latin typeface="Arial" panose="020B0604020202020204" pitchFamily="34" charset="0"/>
                <a:cs typeface="Arial" panose="020B0604020202020204" pitchFamily="34" charset="0"/>
              </a:rPr>
              <a:t>Tuấn</a:t>
            </a:r>
            <a:r>
              <a:rPr lang="en-US" sz="2400" b="1" dirty="0">
                <a:solidFill>
                  <a:srgbClr val="4A2D0A"/>
                </a:solidFill>
                <a:latin typeface="Arial" panose="020B0604020202020204" pitchFamily="34" charset="0"/>
                <a:cs typeface="Arial" panose="020B0604020202020204" pitchFamily="34" charset="0"/>
              </a:rPr>
              <a:t> </a:t>
            </a:r>
            <a:r>
              <a:rPr lang="en-US" sz="2400" b="1" dirty="0" err="1">
                <a:solidFill>
                  <a:srgbClr val="4A2D0A"/>
                </a:solidFill>
                <a:latin typeface="Arial" panose="020B0604020202020204" pitchFamily="34" charset="0"/>
                <a:cs typeface="Arial" panose="020B0604020202020204" pitchFamily="34" charset="0"/>
              </a:rPr>
              <a:t>Phát</a:t>
            </a:r>
            <a:endParaRPr lang="en-US" sz="2400" b="1" dirty="0">
              <a:solidFill>
                <a:srgbClr val="4A2D0A"/>
              </a:solidFill>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7DEC4F-659C-B9F9-B6F7-8EC142CC5065}"/>
              </a:ext>
            </a:extLst>
          </p:cNvPr>
          <p:cNvSpPr txBox="1"/>
          <p:nvPr/>
        </p:nvSpPr>
        <p:spPr>
          <a:xfrm>
            <a:off x="5887511" y="7600280"/>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Nguyễn</a:t>
            </a:r>
            <a:r>
              <a:rPr lang="en-US" sz="2400" b="1" dirty="0">
                <a:solidFill>
                  <a:srgbClr val="4A2D0A"/>
                </a:solidFill>
                <a:latin typeface="Arial" panose="020B0604020202020204" pitchFamily="34" charset="0"/>
                <a:cs typeface="Arial" panose="020B0604020202020204" pitchFamily="34" charset="0"/>
              </a:rPr>
              <a:t> Hoàng </a:t>
            </a:r>
            <a:r>
              <a:rPr lang="en-US" sz="2400" b="1" dirty="0" err="1">
                <a:solidFill>
                  <a:srgbClr val="4A2D0A"/>
                </a:solidFill>
                <a:latin typeface="Arial" panose="020B0604020202020204" pitchFamily="34" charset="0"/>
                <a:cs typeface="Arial" panose="020B0604020202020204" pitchFamily="34" charset="0"/>
              </a:rPr>
              <a:t>Sơn</a:t>
            </a:r>
            <a:endParaRPr lang="en-US" sz="2400" b="1" dirty="0">
              <a:solidFill>
                <a:srgbClr val="4A2D0A"/>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CE571E5D-6025-1DBC-494C-CC0C512782F5}"/>
              </a:ext>
            </a:extLst>
          </p:cNvPr>
          <p:cNvSpPr txBox="1"/>
          <p:nvPr/>
        </p:nvSpPr>
        <p:spPr>
          <a:xfrm>
            <a:off x="5887511" y="9033274"/>
            <a:ext cx="3637488" cy="461665"/>
          </a:xfrm>
          <a:prstGeom prst="rect">
            <a:avLst/>
          </a:prstGeom>
          <a:noFill/>
        </p:spPr>
        <p:txBody>
          <a:bodyPr wrap="square" rtlCol="0">
            <a:spAutoFit/>
          </a:bodyPr>
          <a:lstStyle/>
          <a:p>
            <a:r>
              <a:rPr lang="en-US" sz="2400" b="1" dirty="0" err="1">
                <a:solidFill>
                  <a:srgbClr val="4A2D0A"/>
                </a:solidFill>
                <a:latin typeface="Arial" panose="020B0604020202020204" pitchFamily="34" charset="0"/>
                <a:cs typeface="Arial" panose="020B0604020202020204" pitchFamily="34" charset="0"/>
              </a:rPr>
              <a:t>Quách</a:t>
            </a:r>
            <a:r>
              <a:rPr lang="en-US" sz="2400" b="1" dirty="0">
                <a:solidFill>
                  <a:srgbClr val="4A2D0A"/>
                </a:solidFill>
                <a:latin typeface="Arial" panose="020B0604020202020204" pitchFamily="34" charset="0"/>
                <a:cs typeface="Arial" panose="020B0604020202020204" pitchFamily="34" charset="0"/>
              </a:rPr>
              <a:t> Thành Khang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1669307" y="-783690"/>
            <a:ext cx="20400651" cy="12276699"/>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b="1"/>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257216" y="3529144"/>
            <a:ext cx="7446195" cy="5577877"/>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438489" y="843881"/>
            <a:ext cx="11083332" cy="2176943"/>
          </a:xfrm>
          <a:prstGeom prst="rect">
            <a:avLst/>
          </a:prstGeom>
        </p:spPr>
        <p:txBody>
          <a:bodyPr lIns="0" tIns="0" rIns="0" bIns="0" rtlCol="0" anchor="t">
            <a:spAutoFit/>
          </a:bodyPr>
          <a:lstStyle/>
          <a:p>
            <a:pPr algn="ctr">
              <a:lnSpc>
                <a:spcPct val="180882"/>
              </a:lnSpc>
            </a:pPr>
            <a:r>
              <a:rPr lang="en-US" sz="8800">
                <a:solidFill>
                  <a:srgbClr val="F3F1DB"/>
                </a:solidFill>
                <a:latin typeface="Times New Roman"/>
                <a:ea typeface="Roboto"/>
                <a:cs typeface="Times New Roman"/>
              </a:rPr>
              <a:t>Phạm </a:t>
            </a:r>
            <a:r>
              <a:rPr lang="en-US" sz="8800" err="1">
                <a:solidFill>
                  <a:srgbClr val="F3F1DB"/>
                </a:solidFill>
                <a:latin typeface="Times New Roman"/>
                <a:ea typeface="Roboto"/>
                <a:cs typeface="Times New Roman"/>
              </a:rPr>
              <a:t>Ngũ</a:t>
            </a:r>
            <a:r>
              <a:rPr lang="en-US" sz="8800">
                <a:solidFill>
                  <a:srgbClr val="F3F1DB"/>
                </a:solidFill>
                <a:latin typeface="Times New Roman"/>
                <a:ea typeface="Roboto"/>
                <a:cs typeface="Times New Roman"/>
              </a:rPr>
              <a:t> </a:t>
            </a:r>
            <a:r>
              <a:rPr lang="en-US" sz="8800" err="1">
                <a:solidFill>
                  <a:srgbClr val="F3F1DB"/>
                </a:solidFill>
                <a:latin typeface="Times New Roman"/>
                <a:ea typeface="Roboto"/>
                <a:cs typeface="Times New Roman"/>
              </a:rPr>
              <a:t>Lão</a:t>
            </a:r>
            <a:endParaRPr lang="en-US" sz="8800">
              <a:solidFill>
                <a:srgbClr val="F3F1DB"/>
              </a:solidFill>
              <a:latin typeface="Times New Roman"/>
              <a:ea typeface="Roboto"/>
              <a:cs typeface="Times New Roman"/>
            </a:endParaRPr>
          </a:p>
        </p:txBody>
      </p:sp>
      <p:sp>
        <p:nvSpPr>
          <p:cNvPr id="12" name="Freeform 12"/>
          <p:cNvSpPr/>
          <p:nvPr/>
        </p:nvSpPr>
        <p:spPr>
          <a:xfrm>
            <a:off x="13717733" y="2179435"/>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13" name="TextBox 13"/>
          <p:cNvSpPr txBox="1"/>
          <p:nvPr/>
        </p:nvSpPr>
        <p:spPr>
          <a:xfrm>
            <a:off x="1437572" y="4336890"/>
            <a:ext cx="8138499" cy="959943"/>
          </a:xfrm>
          <a:prstGeom prst="rect">
            <a:avLst/>
          </a:prstGeom>
        </p:spPr>
        <p:txBody>
          <a:bodyPr wrap="square" lIns="0" tIns="0" rIns="0" bIns="0" rtlCol="0" anchor="t">
            <a:spAutoFit/>
          </a:bodyPr>
          <a:lstStyle/>
          <a:p>
            <a:pPr>
              <a:lnSpc>
                <a:spcPct val="202359"/>
              </a:lnSpc>
            </a:pPr>
            <a:r>
              <a:rPr lang="en-US" sz="3600" b="1" dirty="0">
                <a:solidFill>
                  <a:srgbClr val="494429"/>
                </a:solidFill>
                <a:latin typeface="Arial"/>
                <a:cs typeface="Arial"/>
              </a:rPr>
              <a:t> "</a:t>
            </a:r>
            <a:r>
              <a:rPr lang="en-US" sz="3600" b="1" dirty="0" err="1">
                <a:solidFill>
                  <a:srgbClr val="494429"/>
                </a:solidFill>
                <a:latin typeface="Arial"/>
                <a:cs typeface="Arial"/>
              </a:rPr>
              <a:t>Chàng</a:t>
            </a:r>
            <a:r>
              <a:rPr lang="en-US" sz="3600" b="1" dirty="0">
                <a:solidFill>
                  <a:srgbClr val="494429"/>
                </a:solidFill>
                <a:latin typeface="Arial"/>
                <a:cs typeface="Arial"/>
              </a:rPr>
              <a:t> </a:t>
            </a:r>
            <a:r>
              <a:rPr lang="en-US" sz="3600" b="1" dirty="0" err="1">
                <a:solidFill>
                  <a:srgbClr val="494429"/>
                </a:solidFill>
                <a:latin typeface="Arial"/>
                <a:cs typeface="Arial"/>
              </a:rPr>
              <a:t>trai</a:t>
            </a:r>
            <a:r>
              <a:rPr lang="en-US" sz="3600" b="1" dirty="0">
                <a:solidFill>
                  <a:srgbClr val="494429"/>
                </a:solidFill>
                <a:latin typeface="Arial"/>
                <a:cs typeface="Arial"/>
              </a:rPr>
              <a:t> </a:t>
            </a:r>
            <a:r>
              <a:rPr lang="en-US" sz="3600" b="1" dirty="0" err="1">
                <a:solidFill>
                  <a:srgbClr val="494429"/>
                </a:solidFill>
                <a:latin typeface="Arial"/>
                <a:cs typeface="Arial"/>
              </a:rPr>
              <a:t>đan</a:t>
            </a:r>
            <a:r>
              <a:rPr lang="en-US" sz="3600" b="1" dirty="0">
                <a:solidFill>
                  <a:srgbClr val="494429"/>
                </a:solidFill>
                <a:latin typeface="Arial"/>
                <a:cs typeface="Arial"/>
              </a:rPr>
              <a:t> </a:t>
            </a:r>
            <a:r>
              <a:rPr lang="en-US" sz="3600" b="1" dirty="0" err="1">
                <a:solidFill>
                  <a:srgbClr val="494429"/>
                </a:solidFill>
                <a:latin typeface="Arial"/>
                <a:cs typeface="Arial"/>
              </a:rPr>
              <a:t>sọt</a:t>
            </a:r>
            <a:r>
              <a:rPr lang="en-US" sz="3600" b="1" dirty="0">
                <a:solidFill>
                  <a:srgbClr val="494429"/>
                </a:solidFill>
                <a:latin typeface="Arial"/>
                <a:cs typeface="Arial"/>
              </a:rPr>
              <a:t> </a:t>
            </a:r>
            <a:r>
              <a:rPr lang="en-US" sz="3600" b="1" dirty="0" err="1">
                <a:solidFill>
                  <a:srgbClr val="494429"/>
                </a:solidFill>
                <a:latin typeface="Arial"/>
                <a:cs typeface="Arial"/>
              </a:rPr>
              <a:t>làng</a:t>
            </a:r>
            <a:r>
              <a:rPr lang="en-US" sz="3600" b="1" dirty="0">
                <a:solidFill>
                  <a:srgbClr val="494429"/>
                </a:solidFill>
                <a:latin typeface="Arial"/>
                <a:cs typeface="Arial"/>
              </a:rPr>
              <a:t> </a:t>
            </a:r>
            <a:r>
              <a:rPr lang="en-US" sz="3600" b="1" dirty="0" err="1">
                <a:solidFill>
                  <a:srgbClr val="494429"/>
                </a:solidFill>
                <a:latin typeface="Arial"/>
                <a:cs typeface="Arial"/>
              </a:rPr>
              <a:t>Phù</a:t>
            </a:r>
            <a:r>
              <a:rPr lang="en-US" sz="3600" b="1" dirty="0">
                <a:solidFill>
                  <a:srgbClr val="494429"/>
                </a:solidFill>
                <a:latin typeface="Arial"/>
                <a:cs typeface="Arial"/>
              </a:rPr>
              <a:t> </a:t>
            </a:r>
            <a:r>
              <a:rPr lang="en-US" sz="3600" b="1" dirty="0" err="1">
                <a:solidFill>
                  <a:srgbClr val="494429"/>
                </a:solidFill>
                <a:latin typeface="Arial"/>
                <a:cs typeface="Arial"/>
              </a:rPr>
              <a:t>Ủng</a:t>
            </a:r>
            <a:r>
              <a:rPr lang="en-US" sz="3600" b="1" dirty="0">
                <a:solidFill>
                  <a:srgbClr val="494429"/>
                </a:solidFill>
                <a:latin typeface="Arial"/>
                <a:cs typeface="Arial"/>
              </a:rPr>
              <a:t> "</a:t>
            </a:r>
          </a:p>
        </p:txBody>
      </p:sp>
      <p:grpSp>
        <p:nvGrpSpPr>
          <p:cNvPr id="14" name="Group 14"/>
          <p:cNvGrpSpPr/>
          <p:nvPr/>
        </p:nvGrpSpPr>
        <p:grpSpPr>
          <a:xfrm rot="10284092">
            <a:off x="15454391" y="8393307"/>
            <a:ext cx="2487598" cy="2200211"/>
            <a:chOff x="363578" y="587573"/>
            <a:chExt cx="3316797" cy="2933616"/>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10"/>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8" name="TextBox 18"/>
          <p:cNvSpPr txBox="1"/>
          <p:nvPr/>
        </p:nvSpPr>
        <p:spPr>
          <a:xfrm>
            <a:off x="198359" y="-498432"/>
            <a:ext cx="2956108" cy="3660233"/>
          </a:xfrm>
          <a:prstGeom prst="rect">
            <a:avLst/>
          </a:prstGeom>
        </p:spPr>
        <p:txBody>
          <a:bodyPr lIns="0" tIns="0" rIns="0" bIns="0" rtlCol="0" anchor="t">
            <a:spAutoFit/>
          </a:bodyPr>
          <a:lstStyle/>
          <a:p>
            <a:pPr algn="ctr">
              <a:lnSpc>
                <a:spcPct val="180733"/>
              </a:lnSpc>
            </a:pPr>
            <a:r>
              <a:rPr lang="en-US" sz="15099" dirty="0">
                <a:solidFill>
                  <a:srgbClr val="493423"/>
                </a:solidFill>
                <a:latin typeface="Arial" panose="020B0604020202020204" pitchFamily="34" charset="0"/>
                <a:cs typeface="Arial" panose="020B0604020202020204" pitchFamily="34" charset="0"/>
              </a:rPr>
              <a:t>01</a:t>
            </a:r>
            <a:endParaRPr lang="en-US" dirty="0">
              <a:latin typeface="Arial" panose="020B0604020202020204" pitchFamily="34" charset="0"/>
              <a:cs typeface="Arial" panose="020B0604020202020204" pitchFamily="34" charset="0"/>
            </a:endParaRPr>
          </a:p>
        </p:txBody>
      </p:sp>
      <p:sp>
        <p:nvSpPr>
          <p:cNvPr id="19" name="Freeform 19"/>
          <p:cNvSpPr/>
          <p:nvPr/>
        </p:nvSpPr>
        <p:spPr>
          <a:xfrm flipH="1">
            <a:off x="4443767" y="2187384"/>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21" name="TextBox 20">
            <a:extLst>
              <a:ext uri="{FF2B5EF4-FFF2-40B4-BE49-F238E27FC236}">
                <a16:creationId xmlns:a16="http://schemas.microsoft.com/office/drawing/2014/main" id="{7C15D90E-9317-2934-1311-FFE943EC9F9E}"/>
              </a:ext>
            </a:extLst>
          </p:cNvPr>
          <p:cNvSpPr txBox="1"/>
          <p:nvPr/>
        </p:nvSpPr>
        <p:spPr>
          <a:xfrm>
            <a:off x="1845957" y="5513222"/>
            <a:ext cx="639140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sz="3600" dirty="0">
                <a:solidFill>
                  <a:srgbClr val="000000"/>
                </a:solidFill>
                <a:latin typeface="Roboto" panose="02000000000000000000" pitchFamily="2" charset="0"/>
              </a:rPr>
              <a:t>Sinh </a:t>
            </a:r>
            <a:r>
              <a:rPr lang="en-US" sz="3600" dirty="0" err="1">
                <a:solidFill>
                  <a:srgbClr val="000000"/>
                </a:solidFill>
                <a:latin typeface="Roboto" panose="02000000000000000000" pitchFamily="2" charset="0"/>
              </a:rPr>
              <a:t>năm</a:t>
            </a:r>
            <a:r>
              <a:rPr lang="en-US" sz="3600" dirty="0">
                <a:solidFill>
                  <a:srgbClr val="000000"/>
                </a:solidFill>
                <a:latin typeface="Roboto" panose="02000000000000000000" pitchFamily="2" charset="0"/>
              </a:rPr>
              <a:t> 1255 ở </a:t>
            </a:r>
            <a:r>
              <a:rPr lang="en-US" sz="3600" dirty="0" err="1">
                <a:solidFill>
                  <a:srgbClr val="000000"/>
                </a:solidFill>
                <a:latin typeface="Roboto" panose="02000000000000000000" pitchFamily="2" charset="0"/>
              </a:rPr>
              <a:t>làng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Phù</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ủng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huyện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đường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Hào</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Hải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Dương</a:t>
            </a:r>
            <a:endParaRPr lang="en-US" sz="3600" dirty="0">
              <a:solidFill>
                <a:srgbClr val="000000"/>
              </a:solidFill>
              <a:latin typeface="Roboto" panose="02000000000000000000" pitchFamily="2" charset="0"/>
            </a:endParaRPr>
          </a:p>
          <a:p>
            <a:pPr marL="457200" indent="-457200">
              <a:buFont typeface="Calibri"/>
              <a:buChar char="-"/>
            </a:pPr>
            <a:endParaRPr lang="en-US" sz="3600" dirty="0">
              <a:solidFill>
                <a:srgbClr val="000000"/>
              </a:solidFill>
              <a:latin typeface="Roboto" panose="02000000000000000000" pitchFamily="2" charset="0"/>
            </a:endParaRPr>
          </a:p>
          <a:p>
            <a:pPr marL="457200" indent="-457200">
              <a:buFont typeface="Calibri"/>
              <a:buChar char="-"/>
            </a:pPr>
            <a:r>
              <a:rPr lang="en-US" sz="3600" dirty="0" err="1">
                <a:solidFill>
                  <a:srgbClr val="000000"/>
                </a:solidFill>
                <a:latin typeface="Roboto" panose="02000000000000000000" pitchFamily="2" charset="0"/>
              </a:rPr>
              <a:t>Sống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trong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một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gia</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đình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nông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dân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nghèo</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khó</a:t>
            </a:r>
            <a:endParaRPr lang="en-US" sz="3600" dirty="0">
              <a:solidFill>
                <a:srgbClr val="000000"/>
              </a:solidFill>
              <a:latin typeface="Roboto" panose="02000000000000000000" pitchFamily="2" charset="0"/>
            </a:endParaRPr>
          </a:p>
          <a:p>
            <a:pPr marL="457200" indent="-457200">
              <a:buFont typeface="Calibri"/>
              <a:buChar char="-"/>
            </a:pPr>
            <a:endParaRPr lang="en-US" sz="3600" dirty="0">
              <a:solidFill>
                <a:srgbClr val="000000"/>
              </a:solidFill>
              <a:latin typeface="Roboto" panose="02000000000000000000" pitchFamily="2" charset="0"/>
            </a:endParaRPr>
          </a:p>
          <a:p>
            <a:pPr marL="457200" indent="-457200">
              <a:buFont typeface="Calibri"/>
              <a:buChar char="-"/>
            </a:pPr>
            <a:r>
              <a:rPr lang="en-US" sz="3600" dirty="0" err="1">
                <a:solidFill>
                  <a:srgbClr val="000000"/>
                </a:solidFill>
                <a:latin typeface="Roboto" panose="02000000000000000000" pitchFamily="2" charset="0"/>
              </a:rPr>
              <a:t>Từ</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nhỏ</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đã</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thông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minh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khỏe</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mạnh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tính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tình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khẳng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khái</a:t>
            </a:r>
            <a:endParaRPr lang="en-US" sz="3600" dirty="0">
              <a:solidFill>
                <a:srgbClr val="000000"/>
              </a:solidFill>
              <a:latin typeface="Roboto" panose="02000000000000000000" pitchFamily="2" charset="0"/>
            </a:endParaRPr>
          </a:p>
        </p:txBody>
      </p:sp>
      <p:pic>
        <p:nvPicPr>
          <p:cNvPr id="22" name="Picture 21" descr="Phạm Ngũ Lão - chàng đan sọt trở thành tướng bách chiến bách thắng -  VnExpress">
            <a:extLst>
              <a:ext uri="{FF2B5EF4-FFF2-40B4-BE49-F238E27FC236}">
                <a16:creationId xmlns:a16="http://schemas.microsoft.com/office/drawing/2014/main" id="{0CDF28B0-288C-4563-61C9-4F2E3A203307}"/>
              </a:ext>
            </a:extLst>
          </p:cNvPr>
          <p:cNvPicPr>
            <a:picLocks noChangeAspect="1"/>
          </p:cNvPicPr>
          <p:nvPr/>
        </p:nvPicPr>
        <p:blipFill>
          <a:blip r:embed="rId15"/>
          <a:stretch>
            <a:fillRect/>
          </a:stretch>
        </p:blipFill>
        <p:spPr>
          <a:xfrm>
            <a:off x="9806268" y="3971751"/>
            <a:ext cx="6390713" cy="45958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1284441" y="-880578"/>
            <a:ext cx="20040528" cy="12339329"/>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b="1"/>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6059140" y="212222"/>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982988" y="2866231"/>
            <a:ext cx="7446195" cy="5577877"/>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1211691" y="3994265"/>
            <a:ext cx="9331924" cy="1059136"/>
          </a:xfrm>
          <a:prstGeom prst="rect">
            <a:avLst/>
          </a:prstGeom>
        </p:spPr>
        <p:txBody>
          <a:bodyPr wrap="square" lIns="0" tIns="0" rIns="0" bIns="0" rtlCol="0" anchor="t">
            <a:spAutoFit/>
          </a:bodyPr>
          <a:lstStyle/>
          <a:p>
            <a:pPr>
              <a:lnSpc>
                <a:spcPct val="202359"/>
              </a:lnSpc>
            </a:pPr>
            <a:r>
              <a:rPr lang="en-US" sz="4000" b="1">
                <a:solidFill>
                  <a:srgbClr val="494429"/>
                </a:solidFill>
                <a:latin typeface="Obra Letra Bold"/>
              </a:rPr>
              <a:t> </a:t>
            </a:r>
            <a:r>
              <a:rPr lang="en-US" sz="4000" b="1">
                <a:solidFill>
                  <a:srgbClr val="494429"/>
                </a:solidFill>
                <a:latin typeface="Arial"/>
                <a:cs typeface="Arial"/>
              </a:rPr>
              <a:t>"</a:t>
            </a:r>
            <a:r>
              <a:rPr lang="en-US" sz="4000" b="1" err="1">
                <a:solidFill>
                  <a:srgbClr val="494429"/>
                </a:solidFill>
                <a:latin typeface="Arial"/>
                <a:cs typeface="Arial"/>
              </a:rPr>
              <a:t>Đánh</a:t>
            </a:r>
            <a:r>
              <a:rPr lang="en-US" sz="4000" b="1">
                <a:solidFill>
                  <a:srgbClr val="494429"/>
                </a:solidFill>
                <a:latin typeface="Arial"/>
                <a:cs typeface="Arial"/>
              </a:rPr>
              <a:t> Đông </a:t>
            </a:r>
            <a:r>
              <a:rPr lang="en-US" sz="4000" b="1" err="1">
                <a:solidFill>
                  <a:srgbClr val="494429"/>
                </a:solidFill>
                <a:latin typeface="Arial"/>
                <a:cs typeface="Arial"/>
              </a:rPr>
              <a:t>dẹp</a:t>
            </a:r>
            <a:r>
              <a:rPr lang="en-US" sz="4000" b="1">
                <a:solidFill>
                  <a:srgbClr val="494429"/>
                </a:solidFill>
                <a:latin typeface="Arial"/>
                <a:cs typeface="Arial"/>
              </a:rPr>
              <a:t> Bắc </a:t>
            </a:r>
            <a:r>
              <a:rPr lang="en-US" sz="4000" b="1" err="1">
                <a:solidFill>
                  <a:srgbClr val="494429"/>
                </a:solidFill>
                <a:latin typeface="Arial"/>
                <a:cs typeface="Arial"/>
              </a:rPr>
              <a:t>giữ</a:t>
            </a:r>
            <a:r>
              <a:rPr lang="en-US" sz="4000" b="1">
                <a:solidFill>
                  <a:srgbClr val="494429"/>
                </a:solidFill>
                <a:latin typeface="Arial"/>
                <a:cs typeface="Arial"/>
              </a:rPr>
              <a:t> non </a:t>
            </a:r>
            <a:r>
              <a:rPr lang="en-US" sz="4000" b="1" err="1">
                <a:solidFill>
                  <a:srgbClr val="494429"/>
                </a:solidFill>
                <a:latin typeface="Arial"/>
                <a:cs typeface="Arial"/>
              </a:rPr>
              <a:t>sông</a:t>
            </a:r>
            <a:r>
              <a:rPr lang="en-US" sz="4000" b="1">
                <a:solidFill>
                  <a:srgbClr val="494429"/>
                </a:solidFill>
                <a:latin typeface="Arial"/>
                <a:cs typeface="Arial"/>
              </a:rPr>
              <a:t> "</a:t>
            </a:r>
          </a:p>
        </p:txBody>
      </p:sp>
      <p:sp>
        <p:nvSpPr>
          <p:cNvPr id="18" name="TextBox 18"/>
          <p:cNvSpPr txBox="1"/>
          <p:nvPr/>
        </p:nvSpPr>
        <p:spPr>
          <a:xfrm>
            <a:off x="135729" y="-764610"/>
            <a:ext cx="2956108" cy="3629520"/>
          </a:xfrm>
          <a:prstGeom prst="rect">
            <a:avLst/>
          </a:prstGeom>
        </p:spPr>
        <p:txBody>
          <a:bodyPr lIns="0" tIns="0" rIns="0" bIns="0" rtlCol="0" anchor="t">
            <a:spAutoFit/>
          </a:bodyPr>
          <a:lstStyle/>
          <a:p>
            <a:pPr algn="ctr">
              <a:lnSpc>
                <a:spcPct val="180733"/>
              </a:lnSpc>
            </a:pPr>
            <a:r>
              <a:rPr lang="en-US" sz="15050" dirty="0">
                <a:solidFill>
                  <a:srgbClr val="493423"/>
                </a:solidFill>
                <a:latin typeface="Arial" panose="020B0604020202020204" pitchFamily="34" charset="0"/>
                <a:cs typeface="Arial" panose="020B0604020202020204" pitchFamily="34" charset="0"/>
              </a:rPr>
              <a:t>02</a:t>
            </a:r>
          </a:p>
        </p:txBody>
      </p:sp>
      <p:pic>
        <p:nvPicPr>
          <p:cNvPr id="20" name="Picture 19" descr="Phạm Ngũ Lão – anh hùng, nhà thơ">
            <a:extLst>
              <a:ext uri="{FF2B5EF4-FFF2-40B4-BE49-F238E27FC236}">
                <a16:creationId xmlns:a16="http://schemas.microsoft.com/office/drawing/2014/main" id="{DD3EBBC1-6E11-2E32-422E-BABC8448C0B5}"/>
              </a:ext>
            </a:extLst>
          </p:cNvPr>
          <p:cNvPicPr>
            <a:picLocks noChangeAspect="1"/>
          </p:cNvPicPr>
          <p:nvPr/>
        </p:nvPicPr>
        <p:blipFill>
          <a:blip r:embed="rId8"/>
          <a:stretch>
            <a:fillRect/>
          </a:stretch>
        </p:blipFill>
        <p:spPr>
          <a:xfrm>
            <a:off x="10545856" y="3717440"/>
            <a:ext cx="6323478" cy="3860650"/>
          </a:xfrm>
          <a:prstGeom prst="rect">
            <a:avLst/>
          </a:prstGeom>
        </p:spPr>
      </p:pic>
      <p:grpSp>
        <p:nvGrpSpPr>
          <p:cNvPr id="14" name="Group 14"/>
          <p:cNvGrpSpPr/>
          <p:nvPr/>
        </p:nvGrpSpPr>
        <p:grpSpPr>
          <a:xfrm rot="10284092">
            <a:off x="15510114" y="7195505"/>
            <a:ext cx="2487598" cy="2200211"/>
            <a:chOff x="363578" y="587573"/>
            <a:chExt cx="3316797" cy="2933616"/>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9"/>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1" name="TextBox 20">
            <a:extLst>
              <a:ext uri="{FF2B5EF4-FFF2-40B4-BE49-F238E27FC236}">
                <a16:creationId xmlns:a16="http://schemas.microsoft.com/office/drawing/2014/main" id="{7C15D90E-9317-2934-1311-FFE943EC9F9E}"/>
              </a:ext>
            </a:extLst>
          </p:cNvPr>
          <p:cNvSpPr txBox="1"/>
          <p:nvPr/>
        </p:nvSpPr>
        <p:spPr>
          <a:xfrm>
            <a:off x="2245803" y="5369896"/>
            <a:ext cx="680461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err="1">
                <a:solidFill>
                  <a:srgbClr val="000000"/>
                </a:solidFill>
                <a:latin typeface="Roboto" panose="02000000000000000000" pitchFamily="2" charset="0"/>
              </a:rPr>
              <a:t>Tham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gia</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nhiều</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trận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chiến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chống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quân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xâm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lược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Nguyên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Mông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xâm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lược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lần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thứ</a:t>
            </a:r>
            <a:r>
              <a:rPr lang="en-US" sz="3600" dirty="0">
                <a:solidFill>
                  <a:srgbClr val="000000"/>
                </a:solidFill>
                <a:latin typeface="Roboto" panose="02000000000000000000" pitchFamily="2" charset="0"/>
              </a:rPr>
              <a:t> 2 (1285), </a:t>
            </a:r>
            <a:r>
              <a:rPr lang="en-US" sz="3600" dirty="0" err="1">
                <a:solidFill>
                  <a:srgbClr val="000000"/>
                </a:solidFill>
                <a:latin typeface="Roboto" panose="02000000000000000000" pitchFamily="2" charset="0"/>
              </a:rPr>
              <a:t>Nguyên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Mông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xâm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lược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lần</a:t>
            </a:r>
            <a:r>
              <a:rPr lang="en-US" sz="3600" dirty="0">
                <a:solidFill>
                  <a:srgbClr val="000000"/>
                </a:solidFill>
                <a:latin typeface="Roboto" panose="02000000000000000000" pitchFamily="2" charset="0"/>
              </a:rPr>
              <a:t> 3 (1287), </a:t>
            </a:r>
            <a:r>
              <a:rPr lang="en-US" sz="3600" dirty="0" err="1">
                <a:solidFill>
                  <a:srgbClr val="000000"/>
                </a:solidFill>
                <a:latin typeface="Roboto" panose="02000000000000000000" pitchFamily="2" charset="0"/>
              </a:rPr>
              <a:t>ba</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lần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cất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quân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trừng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phạt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sự</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xâm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chiếm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quấy</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nhiễu</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của</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quân</a:t>
            </a:r>
            <a:r>
              <a:rPr lang="en-US" sz="3600" dirty="0">
                <a:solidFill>
                  <a:srgbClr val="000000"/>
                </a:solidFill>
                <a:latin typeface="Roboto" panose="02000000000000000000" pitchFamily="2" charset="0"/>
              </a:rPr>
              <a:t> Ai Lao </a:t>
            </a:r>
            <a:r>
              <a:rPr lang="en-US" sz="3600" dirty="0" err="1">
                <a:solidFill>
                  <a:srgbClr val="000000"/>
                </a:solidFill>
                <a:latin typeface="Roboto" panose="02000000000000000000" pitchFamily="2" charset="0"/>
              </a:rPr>
              <a:t>vào</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các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năm</a:t>
            </a:r>
            <a:r>
              <a:rPr lang="en-US" sz="3600" dirty="0">
                <a:solidFill>
                  <a:srgbClr val="000000"/>
                </a:solidFill>
                <a:latin typeface="Roboto" panose="02000000000000000000" pitchFamily="2" charset="0"/>
              </a:rPr>
              <a:t> 1294, 1297 </a:t>
            </a:r>
            <a:r>
              <a:rPr lang="en-US" sz="3600" dirty="0" err="1">
                <a:solidFill>
                  <a:srgbClr val="000000"/>
                </a:solidFill>
                <a:latin typeface="Roboto" panose="02000000000000000000" pitchFamily="2" charset="0"/>
              </a:rPr>
              <a:t>và</a:t>
            </a:r>
            <a:r>
              <a:rPr lang="en-US" sz="3600" dirty="0">
                <a:solidFill>
                  <a:srgbClr val="000000"/>
                </a:solidFill>
                <a:latin typeface="Roboto" panose="02000000000000000000" pitchFamily="2" charset="0"/>
              </a:rPr>
              <a:t> 1301, </a:t>
            </a:r>
            <a:r>
              <a:rPr lang="en-US" sz="3600" dirty="0" err="1">
                <a:solidFill>
                  <a:srgbClr val="000000"/>
                </a:solidFill>
                <a:latin typeface="Roboto" panose="02000000000000000000" pitchFamily="2" charset="0"/>
              </a:rPr>
              <a:t>hai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lần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thắng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quân</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Chiêm</a:t>
            </a:r>
            <a:r>
              <a:rPr lang="en-US" sz="3600" dirty="0">
                <a:solidFill>
                  <a:srgbClr val="000000"/>
                </a:solidFill>
                <a:latin typeface="Roboto" panose="02000000000000000000" pitchFamily="2" charset="0"/>
              </a:rPr>
              <a:t> Thành</a:t>
            </a:r>
          </a:p>
          <a:p>
            <a:pPr marL="457200" indent="-457200">
              <a:buFont typeface="Calibri"/>
              <a:buChar char="-"/>
            </a:pPr>
            <a:endParaRPr lang="en-US" sz="2800" b="1" dirty="0">
              <a:solidFill>
                <a:srgbClr val="FFFFFF"/>
              </a:solidFill>
              <a:latin typeface="Roboto"/>
              <a:ea typeface="Roboto"/>
              <a:cs typeface="+mn-lt"/>
            </a:endParaRPr>
          </a:p>
          <a:p>
            <a:pPr marL="457200" indent="-457200">
              <a:buFont typeface="Calibri"/>
              <a:buChar char="-"/>
            </a:pPr>
            <a:endParaRPr lang="en-US" sz="2800" b="1" dirty="0">
              <a:solidFill>
                <a:srgbClr val="FFFFFF"/>
              </a:solidFill>
              <a:latin typeface="Roboto"/>
              <a:ea typeface="Roboto"/>
              <a:cs typeface="+mn-lt"/>
            </a:endParaRPr>
          </a:p>
        </p:txBody>
      </p:sp>
      <p:sp>
        <p:nvSpPr>
          <p:cNvPr id="23" name="TextBox 11">
            <a:extLst>
              <a:ext uri="{FF2B5EF4-FFF2-40B4-BE49-F238E27FC236}">
                <a16:creationId xmlns:a16="http://schemas.microsoft.com/office/drawing/2014/main" id="{98AFC2B3-8C6F-C76D-F969-C8A767D608FF}"/>
              </a:ext>
            </a:extLst>
          </p:cNvPr>
          <p:cNvSpPr txBox="1"/>
          <p:nvPr/>
        </p:nvSpPr>
        <p:spPr>
          <a:xfrm>
            <a:off x="4579407" y="-32940"/>
            <a:ext cx="11083332" cy="2176943"/>
          </a:xfrm>
          <a:prstGeom prst="rect">
            <a:avLst/>
          </a:prstGeom>
        </p:spPr>
        <p:txBody>
          <a:bodyPr lIns="0" tIns="0" rIns="0" bIns="0" rtlCol="0" anchor="t">
            <a:spAutoFit/>
          </a:bodyPr>
          <a:lstStyle/>
          <a:p>
            <a:pPr algn="ctr">
              <a:lnSpc>
                <a:spcPct val="180882"/>
              </a:lnSpc>
            </a:pPr>
            <a:r>
              <a:rPr lang="en-US" sz="8800">
                <a:solidFill>
                  <a:srgbClr val="F3F1DB"/>
                </a:solidFill>
                <a:latin typeface="Times New Roman"/>
                <a:ea typeface="Roboto"/>
                <a:cs typeface="Times New Roman"/>
              </a:rPr>
              <a:t>Phạm </a:t>
            </a:r>
            <a:r>
              <a:rPr lang="en-US" sz="8800" err="1">
                <a:solidFill>
                  <a:srgbClr val="F3F1DB"/>
                </a:solidFill>
                <a:latin typeface="Times New Roman"/>
                <a:ea typeface="Roboto"/>
                <a:cs typeface="Times New Roman"/>
              </a:rPr>
              <a:t>Ngũ</a:t>
            </a:r>
            <a:r>
              <a:rPr lang="en-US" sz="8800">
                <a:solidFill>
                  <a:srgbClr val="F3F1DB"/>
                </a:solidFill>
                <a:latin typeface="Times New Roman"/>
                <a:ea typeface="Roboto"/>
                <a:cs typeface="Times New Roman"/>
              </a:rPr>
              <a:t> </a:t>
            </a:r>
            <a:r>
              <a:rPr lang="en-US" sz="8800" err="1">
                <a:solidFill>
                  <a:srgbClr val="F3F1DB"/>
                </a:solidFill>
                <a:latin typeface="Times New Roman"/>
                <a:ea typeface="Roboto"/>
                <a:cs typeface="Times New Roman"/>
              </a:rPr>
              <a:t>Lão</a:t>
            </a:r>
            <a:endParaRPr lang="en-US" sz="8800">
              <a:solidFill>
                <a:srgbClr val="F3F1DB"/>
              </a:solidFill>
              <a:latin typeface="Times New Roman"/>
              <a:ea typeface="Roboto"/>
              <a:cs typeface="Times New Roman"/>
            </a:endParaRPr>
          </a:p>
        </p:txBody>
      </p:sp>
      <p:sp>
        <p:nvSpPr>
          <p:cNvPr id="25" name="Freeform 12">
            <a:extLst>
              <a:ext uri="{FF2B5EF4-FFF2-40B4-BE49-F238E27FC236}">
                <a16:creationId xmlns:a16="http://schemas.microsoft.com/office/drawing/2014/main" id="{98877756-FD9B-5188-6F7C-334D0916A6E9}"/>
              </a:ext>
            </a:extLst>
          </p:cNvPr>
          <p:cNvSpPr/>
          <p:nvPr/>
        </p:nvSpPr>
        <p:spPr>
          <a:xfrm>
            <a:off x="13780363" y="1255640"/>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14">
              <a:extLst>
                <a:ext uri="{96DAC541-7B7A-43D3-8B79-37D633B846F1}">
                  <asvg:svgBlip xmlns:asvg="http://schemas.microsoft.com/office/drawing/2016/SVG/main" r:embed="rId15"/>
                </a:ext>
              </a:extLst>
            </a:blip>
            <a:stretch>
              <a:fillRect l="-36525"/>
            </a:stretch>
          </a:blipFill>
        </p:spPr>
        <p:txBody>
          <a:bodyPr/>
          <a:lstStyle/>
          <a:p>
            <a:endParaRPr lang="en-US"/>
          </a:p>
        </p:txBody>
      </p:sp>
      <p:sp>
        <p:nvSpPr>
          <p:cNvPr id="27" name="Freeform 19">
            <a:extLst>
              <a:ext uri="{FF2B5EF4-FFF2-40B4-BE49-F238E27FC236}">
                <a16:creationId xmlns:a16="http://schemas.microsoft.com/office/drawing/2014/main" id="{992A5839-F6E3-1846-E68D-D23190140165}"/>
              </a:ext>
            </a:extLst>
          </p:cNvPr>
          <p:cNvSpPr/>
          <p:nvPr/>
        </p:nvSpPr>
        <p:spPr>
          <a:xfrm flipH="1">
            <a:off x="4506397" y="1263589"/>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14">
              <a:extLst>
                <a:ext uri="{96DAC541-7B7A-43D3-8B79-37D633B846F1}">
                  <asvg:svgBlip xmlns:asvg="http://schemas.microsoft.com/office/drawing/2016/SVG/main" r:embed="rId15"/>
                </a:ext>
              </a:extLst>
            </a:blip>
            <a:stretch>
              <a:fillRect l="-36525"/>
            </a:stretch>
          </a:blipFill>
        </p:spPr>
        <p:txBody>
          <a:bodyPr/>
          <a:lstStyle/>
          <a:p>
            <a:endParaRPr lang="en-US"/>
          </a:p>
        </p:txBody>
      </p:sp>
    </p:spTree>
    <p:extLst>
      <p:ext uri="{BB962C8B-B14F-4D97-AF65-F5344CB8AC3E}">
        <p14:creationId xmlns:p14="http://schemas.microsoft.com/office/powerpoint/2010/main" val="1910787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1399758" y="-1280101"/>
            <a:ext cx="21355760" cy="13137863"/>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b="1"/>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6680478" y="-1184781"/>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792962" y="-210531"/>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0202" y="3145765"/>
            <a:ext cx="9293783" cy="6251150"/>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3780363" y="1396558"/>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pic>
        <p:nvPicPr>
          <p:cNvPr id="23" name="Picture 22" descr="A close up of a book&#10;&#10;Description automatically generated">
            <a:extLst>
              <a:ext uri="{FF2B5EF4-FFF2-40B4-BE49-F238E27FC236}">
                <a16:creationId xmlns:a16="http://schemas.microsoft.com/office/drawing/2014/main" id="{1850F9F0-FAE1-313D-4396-9E1E9F5D6E31}"/>
              </a:ext>
            </a:extLst>
          </p:cNvPr>
          <p:cNvPicPr>
            <a:picLocks noChangeAspect="1"/>
          </p:cNvPicPr>
          <p:nvPr/>
        </p:nvPicPr>
        <p:blipFill>
          <a:blip r:embed="rId10"/>
          <a:stretch>
            <a:fillRect/>
          </a:stretch>
        </p:blipFill>
        <p:spPr>
          <a:xfrm>
            <a:off x="585008" y="3676055"/>
            <a:ext cx="4333262" cy="5185775"/>
          </a:xfrm>
          <a:prstGeom prst="rect">
            <a:avLst/>
          </a:prstGeom>
        </p:spPr>
      </p:pic>
      <p:sp>
        <p:nvSpPr>
          <p:cNvPr id="13" name="TextBox 13"/>
          <p:cNvSpPr txBox="1"/>
          <p:nvPr/>
        </p:nvSpPr>
        <p:spPr>
          <a:xfrm>
            <a:off x="9410019" y="3288295"/>
            <a:ext cx="9230841" cy="944426"/>
          </a:xfrm>
          <a:prstGeom prst="rect">
            <a:avLst/>
          </a:prstGeom>
        </p:spPr>
        <p:txBody>
          <a:bodyPr wrap="square" lIns="0" tIns="0" rIns="0" bIns="0" rtlCol="0" anchor="t">
            <a:spAutoFit/>
          </a:bodyPr>
          <a:lstStyle/>
          <a:p>
            <a:pPr>
              <a:lnSpc>
                <a:spcPct val="202359"/>
              </a:lnSpc>
            </a:pPr>
            <a:r>
              <a:rPr lang="en-US" sz="3600" b="1">
                <a:solidFill>
                  <a:srgbClr val="494429"/>
                </a:solidFill>
                <a:latin typeface="Arial"/>
                <a:cs typeface="Arial"/>
              </a:rPr>
              <a:t> "</a:t>
            </a:r>
            <a:r>
              <a:rPr lang="en-US" sz="3600" b="1" err="1">
                <a:solidFill>
                  <a:srgbClr val="494429"/>
                </a:solidFill>
                <a:latin typeface="Arial"/>
                <a:ea typeface="+mn-lt"/>
                <a:cs typeface="Arial"/>
              </a:rPr>
              <a:t>Thi</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sĩ</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mẫu</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mực</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mang</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hào</a:t>
            </a:r>
            <a:r>
              <a:rPr lang="en-US" sz="3600" b="1">
                <a:solidFill>
                  <a:srgbClr val="494429"/>
                </a:solidFill>
                <a:latin typeface="Arial"/>
                <a:ea typeface="+mn-lt"/>
                <a:cs typeface="Arial"/>
              </a:rPr>
              <a:t> </a:t>
            </a:r>
            <a:r>
              <a:rPr lang="en-US" sz="3600" b="1" err="1">
                <a:solidFill>
                  <a:srgbClr val="494429"/>
                </a:solidFill>
                <a:latin typeface="Arial"/>
                <a:ea typeface="+mn-lt"/>
                <a:cs typeface="Arial"/>
              </a:rPr>
              <a:t>khí</a:t>
            </a:r>
            <a:r>
              <a:rPr lang="en-US" sz="3600" b="1">
                <a:solidFill>
                  <a:srgbClr val="494429"/>
                </a:solidFill>
                <a:latin typeface="Arial"/>
                <a:ea typeface="+mn-lt"/>
                <a:cs typeface="Arial"/>
              </a:rPr>
              <a:t> Đông A</a:t>
            </a:r>
            <a:r>
              <a:rPr lang="en-US" sz="3600" b="1">
                <a:solidFill>
                  <a:srgbClr val="494429"/>
                </a:solidFill>
                <a:latin typeface="Arial"/>
                <a:cs typeface="Arial"/>
              </a:rPr>
              <a:t> "</a:t>
            </a:r>
          </a:p>
        </p:txBody>
      </p:sp>
      <p:grpSp>
        <p:nvGrpSpPr>
          <p:cNvPr id="14" name="Group 14"/>
          <p:cNvGrpSpPr/>
          <p:nvPr/>
        </p:nvGrpSpPr>
        <p:grpSpPr>
          <a:xfrm rot="10284092">
            <a:off x="-764513" y="8505443"/>
            <a:ext cx="2487598" cy="2200211"/>
            <a:chOff x="363578" y="587573"/>
            <a:chExt cx="3316797" cy="2933616"/>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11"/>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18" name="TextBox 18"/>
          <p:cNvSpPr txBox="1"/>
          <p:nvPr/>
        </p:nvSpPr>
        <p:spPr>
          <a:xfrm>
            <a:off x="401907" y="-1187363"/>
            <a:ext cx="2956108" cy="3629520"/>
          </a:xfrm>
          <a:prstGeom prst="rect">
            <a:avLst/>
          </a:prstGeom>
        </p:spPr>
        <p:txBody>
          <a:bodyPr lIns="0" tIns="0" rIns="0" bIns="0" rtlCol="0" anchor="t">
            <a:spAutoFit/>
          </a:bodyPr>
          <a:lstStyle/>
          <a:p>
            <a:pPr algn="ctr">
              <a:lnSpc>
                <a:spcPct val="180733"/>
              </a:lnSpc>
            </a:pPr>
            <a:r>
              <a:rPr lang="en-US" sz="15050" dirty="0">
                <a:solidFill>
                  <a:srgbClr val="493423"/>
                </a:solidFill>
                <a:latin typeface="Arial" panose="020B0604020202020204" pitchFamily="34" charset="0"/>
                <a:cs typeface="Arial" panose="020B0604020202020204" pitchFamily="34" charset="0"/>
              </a:rPr>
              <a:t>03</a:t>
            </a:r>
          </a:p>
        </p:txBody>
      </p:sp>
      <p:sp>
        <p:nvSpPr>
          <p:cNvPr id="19" name="Freeform 19"/>
          <p:cNvSpPr/>
          <p:nvPr/>
        </p:nvSpPr>
        <p:spPr>
          <a:xfrm flipH="1">
            <a:off x="4506397" y="1404507"/>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21" name="TextBox 20">
            <a:extLst>
              <a:ext uri="{FF2B5EF4-FFF2-40B4-BE49-F238E27FC236}">
                <a16:creationId xmlns:a16="http://schemas.microsoft.com/office/drawing/2014/main" id="{7C15D90E-9317-2934-1311-FFE943EC9F9E}"/>
              </a:ext>
            </a:extLst>
          </p:cNvPr>
          <p:cNvSpPr txBox="1"/>
          <p:nvPr/>
        </p:nvSpPr>
        <p:spPr>
          <a:xfrm>
            <a:off x="10285904" y="5583638"/>
            <a:ext cx="6391404"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Calibri"/>
              <a:buChar char="-"/>
            </a:pPr>
            <a:r>
              <a:rPr lang="en-US" sz="3600" dirty="0" err="1">
                <a:solidFill>
                  <a:srgbClr val="000000"/>
                </a:solidFill>
                <a:latin typeface="Roboto" panose="02000000000000000000" pitchFamily="2" charset="0"/>
              </a:rPr>
              <a:t>Là</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một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sĩ</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mẫu</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mực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thích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đọc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sách</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ngâm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thơ</a:t>
            </a:r>
            <a:endParaRPr lang="en-US" sz="3600" dirty="0">
              <a:solidFill>
                <a:srgbClr val="000000"/>
              </a:solidFill>
              <a:latin typeface="Roboto" panose="02000000000000000000" pitchFamily="2" charset="0"/>
            </a:endParaRPr>
          </a:p>
          <a:p>
            <a:pPr marL="457200" indent="-457200">
              <a:buFont typeface="Calibri"/>
              <a:buChar char="-"/>
            </a:pPr>
            <a:endParaRPr lang="en-US" sz="3600" dirty="0">
              <a:solidFill>
                <a:srgbClr val="000000"/>
              </a:solidFill>
              <a:latin typeface="Roboto" panose="02000000000000000000" pitchFamily="2" charset="0"/>
            </a:endParaRPr>
          </a:p>
          <a:p>
            <a:pPr marL="457200" indent="-457200">
              <a:buFont typeface="Calibri"/>
              <a:buChar char="-"/>
            </a:pPr>
            <a:r>
              <a:rPr lang="en-US" sz="3600" dirty="0">
                <a:solidFill>
                  <a:srgbClr val="000000"/>
                </a:solidFill>
                <a:latin typeface="Roboto" panose="02000000000000000000" pitchFamily="2" charset="0"/>
              </a:rPr>
              <a:t>Văn </a:t>
            </a:r>
            <a:r>
              <a:rPr lang="en-US" sz="3600" dirty="0" err="1">
                <a:solidFill>
                  <a:srgbClr val="000000"/>
                </a:solidFill>
                <a:latin typeface="Roboto" panose="02000000000000000000" pitchFamily="2" charset="0"/>
              </a:rPr>
              <a:t>thơ</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của</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ông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đến</a:t>
            </a:r>
            <a:r>
              <a:rPr lang="en-US" sz="3600" dirty="0">
                <a:solidFill>
                  <a:srgbClr val="000000"/>
                </a:solidFill>
                <a:latin typeface="Roboto" panose="02000000000000000000" pitchFamily="2" charset="0"/>
              </a:rPr>
              <a:t> nay </a:t>
            </a:r>
            <a:r>
              <a:rPr lang="en-US" sz="3600" dirty="0" err="1">
                <a:solidFill>
                  <a:srgbClr val="000000"/>
                </a:solidFill>
                <a:latin typeface="Roboto" panose="02000000000000000000" pitchFamily="2" charset="0"/>
              </a:rPr>
              <a:t>chỉ</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có</a:t>
            </a:r>
            <a:r>
              <a:rPr lang="en-US" sz="3600" dirty="0">
                <a:solidFill>
                  <a:srgbClr val="000000"/>
                </a:solidFill>
                <a:latin typeface="Roboto" panose="02000000000000000000" pitchFamily="2" charset="0"/>
              </a:rPr>
              <a:t> 2 </a:t>
            </a:r>
            <a:r>
              <a:rPr lang="en-US" sz="3600" dirty="0" err="1">
                <a:solidFill>
                  <a:srgbClr val="000000"/>
                </a:solidFill>
                <a:latin typeface="Roboto" panose="02000000000000000000" pitchFamily="2" charset="0"/>
              </a:rPr>
              <a:t>bài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là</a:t>
            </a:r>
            <a:r>
              <a:rPr lang="en-US" sz="3600" dirty="0">
                <a:solidFill>
                  <a:srgbClr val="000000"/>
                </a:solidFill>
                <a:latin typeface="Roboto" panose="02000000000000000000" pitchFamily="2" charset="0"/>
              </a:rPr>
              <a:t> Văn </a:t>
            </a:r>
            <a:r>
              <a:rPr lang="en-US" sz="3600" dirty="0" err="1">
                <a:solidFill>
                  <a:srgbClr val="000000"/>
                </a:solidFill>
                <a:latin typeface="Roboto" panose="02000000000000000000" pitchFamily="2" charset="0"/>
              </a:rPr>
              <a:t>Hưng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Đạo</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đại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vương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và</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Thuật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hoài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tức</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tỏ</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lòng</a:t>
            </a:r>
            <a:r>
              <a:rPr lang="en-US" sz="3600" dirty="0">
                <a:solidFill>
                  <a:srgbClr val="000000"/>
                </a:solidFill>
                <a:latin typeface="Roboto" panose="02000000000000000000" pitchFamily="2" charset="0"/>
              </a:rPr>
              <a:t>.</a:t>
            </a:r>
          </a:p>
          <a:p>
            <a:pPr marL="457200" indent="-457200">
              <a:buFont typeface="Calibri"/>
              <a:buChar char="-"/>
            </a:pPr>
            <a:endParaRPr lang="en-US" sz="2800" b="1" dirty="0">
              <a:solidFill>
                <a:srgbClr val="FFFFFF"/>
              </a:solidFill>
              <a:latin typeface="Roboto"/>
              <a:ea typeface="Roboto"/>
              <a:cs typeface="+mn-lt"/>
            </a:endParaRPr>
          </a:p>
          <a:p>
            <a:pPr marL="457200" indent="-457200">
              <a:buFont typeface="Calibri"/>
              <a:buChar char="-"/>
            </a:pPr>
            <a:endParaRPr lang="en-US" sz="2800" b="1" dirty="0">
              <a:solidFill>
                <a:srgbClr val="FFFFFF"/>
              </a:solidFill>
              <a:latin typeface="Roboto"/>
              <a:ea typeface="Roboto"/>
              <a:cs typeface="+mn-lt"/>
            </a:endParaRPr>
          </a:p>
        </p:txBody>
      </p:sp>
      <p:pic>
        <p:nvPicPr>
          <p:cNvPr id="22" name="Picture 21">
            <a:extLst>
              <a:ext uri="{FF2B5EF4-FFF2-40B4-BE49-F238E27FC236}">
                <a16:creationId xmlns:a16="http://schemas.microsoft.com/office/drawing/2014/main" id="{2097D67D-237F-EF3D-1CA8-888F7864C596}"/>
              </a:ext>
            </a:extLst>
          </p:cNvPr>
          <p:cNvPicPr>
            <a:picLocks noChangeAspect="1"/>
          </p:cNvPicPr>
          <p:nvPr/>
        </p:nvPicPr>
        <p:blipFill>
          <a:blip r:embed="rId16"/>
          <a:stretch>
            <a:fillRect/>
          </a:stretch>
        </p:blipFill>
        <p:spPr>
          <a:xfrm>
            <a:off x="5192953" y="3828333"/>
            <a:ext cx="3377068" cy="4900677"/>
          </a:xfrm>
          <a:prstGeom prst="rect">
            <a:avLst/>
          </a:prstGeom>
        </p:spPr>
      </p:pic>
      <p:sp>
        <p:nvSpPr>
          <p:cNvPr id="25" name="TextBox 11">
            <a:extLst>
              <a:ext uri="{FF2B5EF4-FFF2-40B4-BE49-F238E27FC236}">
                <a16:creationId xmlns:a16="http://schemas.microsoft.com/office/drawing/2014/main" id="{FF9313F7-FA80-C223-422B-D639965EF4B8}"/>
              </a:ext>
            </a:extLst>
          </p:cNvPr>
          <p:cNvSpPr txBox="1"/>
          <p:nvPr/>
        </p:nvSpPr>
        <p:spPr>
          <a:xfrm>
            <a:off x="4438489" y="14032"/>
            <a:ext cx="11083332" cy="2176943"/>
          </a:xfrm>
          <a:prstGeom prst="rect">
            <a:avLst/>
          </a:prstGeom>
        </p:spPr>
        <p:txBody>
          <a:bodyPr lIns="0" tIns="0" rIns="0" bIns="0" rtlCol="0" anchor="t">
            <a:spAutoFit/>
          </a:bodyPr>
          <a:lstStyle/>
          <a:p>
            <a:pPr algn="ctr">
              <a:lnSpc>
                <a:spcPct val="180882"/>
              </a:lnSpc>
            </a:pPr>
            <a:r>
              <a:rPr lang="en-US" sz="8800" dirty="0" err="1">
                <a:solidFill>
                  <a:srgbClr val="F3F1DB"/>
                </a:solidFill>
                <a:latin typeface="Times New Roman"/>
                <a:ea typeface="Roboto"/>
                <a:cs typeface="Times New Roman"/>
              </a:rPr>
              <a:t>Phạm</a:t>
            </a:r>
            <a:r>
              <a:rPr lang="en-US" sz="8800" dirty="0">
                <a:solidFill>
                  <a:srgbClr val="F3F1DB"/>
                </a:solidFill>
                <a:latin typeface="Times New Roman"/>
                <a:ea typeface="Roboto"/>
                <a:cs typeface="Times New Roman"/>
              </a:rPr>
              <a:t> </a:t>
            </a:r>
            <a:r>
              <a:rPr lang="en-US" sz="8800" dirty="0" err="1">
                <a:solidFill>
                  <a:srgbClr val="F3F1DB"/>
                </a:solidFill>
                <a:latin typeface="Times New Roman"/>
                <a:ea typeface="Roboto"/>
                <a:cs typeface="Times New Roman"/>
              </a:rPr>
              <a:t>Ngũ</a:t>
            </a:r>
            <a:r>
              <a:rPr lang="en-US" sz="8800" dirty="0">
                <a:solidFill>
                  <a:srgbClr val="F3F1DB"/>
                </a:solidFill>
                <a:latin typeface="Times New Roman"/>
                <a:ea typeface="Roboto"/>
                <a:cs typeface="Times New Roman"/>
              </a:rPr>
              <a:t> </a:t>
            </a:r>
            <a:r>
              <a:rPr lang="en-US" sz="8800" dirty="0" err="1">
                <a:solidFill>
                  <a:srgbClr val="F3F1DB"/>
                </a:solidFill>
                <a:latin typeface="Times New Roman"/>
                <a:ea typeface="Roboto"/>
                <a:cs typeface="Times New Roman"/>
              </a:rPr>
              <a:t>Lão</a:t>
            </a:r>
            <a:endParaRPr lang="en-US" sz="8800" dirty="0">
              <a:solidFill>
                <a:srgbClr val="F3F1DB"/>
              </a:solidFill>
              <a:latin typeface="Times New Roman"/>
              <a:ea typeface="Roboto"/>
              <a:cs typeface="Times New Roman"/>
            </a:endParaRPr>
          </a:p>
        </p:txBody>
      </p:sp>
    </p:spTree>
    <p:extLst>
      <p:ext uri="{BB962C8B-B14F-4D97-AF65-F5344CB8AC3E}">
        <p14:creationId xmlns:p14="http://schemas.microsoft.com/office/powerpoint/2010/main" val="428681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5" name="Freeform 5"/>
          <p:cNvSpPr/>
          <p:nvPr/>
        </p:nvSpPr>
        <p:spPr>
          <a:xfrm>
            <a:off x="2836385" y="656415"/>
            <a:ext cx="12355869" cy="9278134"/>
          </a:xfrm>
          <a:custGeom>
            <a:avLst/>
            <a:gdLst/>
            <a:ahLst/>
            <a:cxnLst/>
            <a:rect l="l" t="t" r="r" b="b"/>
            <a:pathLst>
              <a:path w="12355869" h="9278134">
                <a:moveTo>
                  <a:pt x="0" y="0"/>
                </a:moveTo>
                <a:lnTo>
                  <a:pt x="12355869" y="0"/>
                </a:lnTo>
                <a:lnTo>
                  <a:pt x="12355869" y="9278134"/>
                </a:lnTo>
                <a:lnTo>
                  <a:pt x="0" y="92781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8" name="Freeform 8"/>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9447150" y="2744330"/>
            <a:ext cx="2608815" cy="554966"/>
          </a:xfrm>
          <a:custGeom>
            <a:avLst/>
            <a:gdLst/>
            <a:ahLst/>
            <a:cxnLst/>
            <a:rect l="l" t="t" r="r" b="b"/>
            <a:pathLst>
              <a:path w="2608815" h="554966">
                <a:moveTo>
                  <a:pt x="0" y="0"/>
                </a:moveTo>
                <a:lnTo>
                  <a:pt x="2608815" y="0"/>
                </a:lnTo>
                <a:lnTo>
                  <a:pt x="2608815" y="554966"/>
                </a:lnTo>
                <a:lnTo>
                  <a:pt x="0" y="5549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rot="-10800000" flipV="1">
            <a:off x="6018783" y="2712845"/>
            <a:ext cx="2625895" cy="558600"/>
          </a:xfrm>
          <a:custGeom>
            <a:avLst/>
            <a:gdLst/>
            <a:ahLst/>
            <a:cxnLst/>
            <a:rect l="l" t="t" r="r" b="b"/>
            <a:pathLst>
              <a:path w="2625895" h="558600">
                <a:moveTo>
                  <a:pt x="0" y="558600"/>
                </a:moveTo>
                <a:lnTo>
                  <a:pt x="2625896" y="558600"/>
                </a:lnTo>
                <a:lnTo>
                  <a:pt x="2625896" y="0"/>
                </a:lnTo>
                <a:lnTo>
                  <a:pt x="0" y="0"/>
                </a:lnTo>
                <a:lnTo>
                  <a:pt x="0" y="55860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rot="1314390">
            <a:off x="16053445" y="-1516125"/>
            <a:ext cx="2900762" cy="3009869"/>
          </a:xfrm>
          <a:custGeom>
            <a:avLst/>
            <a:gdLst/>
            <a:ahLst/>
            <a:cxnLst/>
            <a:rect l="l" t="t" r="r" b="b"/>
            <a:pathLst>
              <a:path w="2900762" h="3009869">
                <a:moveTo>
                  <a:pt x="0" y="0"/>
                </a:moveTo>
                <a:lnTo>
                  <a:pt x="2900762" y="0"/>
                </a:lnTo>
                <a:lnTo>
                  <a:pt x="2900762" y="3009869"/>
                </a:lnTo>
                <a:lnTo>
                  <a:pt x="0" y="3009869"/>
                </a:lnTo>
                <a:lnTo>
                  <a:pt x="0" y="0"/>
                </a:lnTo>
                <a:close/>
              </a:path>
            </a:pathLst>
          </a:custGeom>
          <a:blipFill>
            <a:blip r:embed="rId10"/>
            <a:stretch>
              <a:fillRect/>
            </a:stretch>
          </a:blipFill>
        </p:spPr>
        <p:txBody>
          <a:bodyPr/>
          <a:lstStyle/>
          <a:p>
            <a:endParaRPr lang="en-US"/>
          </a:p>
        </p:txBody>
      </p:sp>
      <p:sp>
        <p:nvSpPr>
          <p:cNvPr id="12" name="Freeform 12"/>
          <p:cNvSpPr/>
          <p:nvPr/>
        </p:nvSpPr>
        <p:spPr>
          <a:xfrm rot="10178534">
            <a:off x="-1200889" y="8586103"/>
            <a:ext cx="3535729" cy="3668720"/>
          </a:xfrm>
          <a:custGeom>
            <a:avLst/>
            <a:gdLst/>
            <a:ahLst/>
            <a:cxnLst/>
            <a:rect l="l" t="t" r="r" b="b"/>
            <a:pathLst>
              <a:path w="3535729" h="3668720">
                <a:moveTo>
                  <a:pt x="0" y="0"/>
                </a:moveTo>
                <a:lnTo>
                  <a:pt x="3535729" y="0"/>
                </a:lnTo>
                <a:lnTo>
                  <a:pt x="3535729" y="3668720"/>
                </a:lnTo>
                <a:lnTo>
                  <a:pt x="0" y="3668720"/>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2784464" y="239698"/>
            <a:ext cx="12169622" cy="2316083"/>
          </a:xfrm>
          <a:prstGeom prst="rect">
            <a:avLst/>
          </a:prstGeom>
        </p:spPr>
        <p:txBody>
          <a:bodyPr lIns="0" tIns="0" rIns="0" bIns="0" rtlCol="0" anchor="t">
            <a:spAutoFit/>
          </a:bodyPr>
          <a:lstStyle/>
          <a:p>
            <a:pPr algn="ctr">
              <a:lnSpc>
                <a:spcPct val="180478"/>
              </a:lnSpc>
            </a:pPr>
            <a:r>
              <a:rPr lang="en-US" sz="9600" dirty="0">
                <a:solidFill>
                  <a:srgbClr val="4A2D0A"/>
                </a:solidFill>
                <a:latin typeface="Arial" panose="020B0604020202020204" pitchFamily="34" charset="0"/>
                <a:cs typeface="Arial" panose="020B0604020202020204" pitchFamily="34" charset="0"/>
              </a:rPr>
              <a:t>2 </a:t>
            </a:r>
            <a:r>
              <a:rPr lang="en-US" sz="9600" dirty="0" err="1">
                <a:solidFill>
                  <a:srgbClr val="4A2D0A"/>
                </a:solidFill>
                <a:latin typeface="Arial" panose="020B0604020202020204" pitchFamily="34" charset="0"/>
                <a:cs typeface="Arial" panose="020B0604020202020204" pitchFamily="34" charset="0"/>
              </a:rPr>
              <a:t>mối</a:t>
            </a:r>
            <a:r>
              <a:rPr lang="en-US" sz="9600" dirty="0">
                <a:solidFill>
                  <a:srgbClr val="4A2D0A"/>
                </a:solidFill>
                <a:latin typeface="Arial" panose="020B0604020202020204" pitchFamily="34" charset="0"/>
                <a:cs typeface="Arial" panose="020B0604020202020204" pitchFamily="34" charset="0"/>
              </a:rPr>
              <a:t> </a:t>
            </a:r>
            <a:r>
              <a:rPr lang="en-US" sz="9600" dirty="0" err="1">
                <a:solidFill>
                  <a:srgbClr val="4A2D0A"/>
                </a:solidFill>
                <a:latin typeface="Arial" panose="020B0604020202020204" pitchFamily="34" charset="0"/>
                <a:cs typeface="Arial" panose="020B0604020202020204" pitchFamily="34" charset="0"/>
              </a:rPr>
              <a:t>tình</a:t>
            </a:r>
            <a:r>
              <a:rPr lang="en-US" sz="9600" dirty="0">
                <a:solidFill>
                  <a:srgbClr val="4A2D0A"/>
                </a:solidFill>
                <a:latin typeface="Arial" panose="020B0604020202020204" pitchFamily="34" charset="0"/>
                <a:cs typeface="Arial" panose="020B0604020202020204" pitchFamily="34" charset="0"/>
              </a:rPr>
              <a:t> </a:t>
            </a:r>
            <a:r>
              <a:rPr lang="en-US" sz="9600" dirty="0" err="1">
                <a:solidFill>
                  <a:srgbClr val="4A2D0A"/>
                </a:solidFill>
                <a:latin typeface="Arial" panose="020B0604020202020204" pitchFamily="34" charset="0"/>
                <a:cs typeface="Arial" panose="020B0604020202020204" pitchFamily="34" charset="0"/>
              </a:rPr>
              <a:t>viêm</a:t>
            </a:r>
            <a:r>
              <a:rPr lang="en-US" sz="9600" dirty="0">
                <a:solidFill>
                  <a:srgbClr val="4A2D0A"/>
                </a:solidFill>
                <a:latin typeface="Arial" panose="020B0604020202020204" pitchFamily="34" charset="0"/>
                <a:cs typeface="Arial" panose="020B0604020202020204" pitchFamily="34" charset="0"/>
              </a:rPr>
              <a:t> </a:t>
            </a:r>
            <a:r>
              <a:rPr lang="en-US" sz="9600" dirty="0" err="1">
                <a:solidFill>
                  <a:srgbClr val="4A2D0A"/>
                </a:solidFill>
                <a:latin typeface="Arial" panose="020B0604020202020204" pitchFamily="34" charset="0"/>
                <a:cs typeface="Arial" panose="020B0604020202020204" pitchFamily="34" charset="0"/>
              </a:rPr>
              <a:t>mãn</a:t>
            </a:r>
            <a:r>
              <a:rPr lang="en-US" sz="9600" dirty="0">
                <a:solidFill>
                  <a:srgbClr val="4A2D0A"/>
                </a:solidFill>
                <a:latin typeface="Arial" panose="020B0604020202020204" pitchFamily="34" charset="0"/>
                <a:cs typeface="Arial" panose="020B0604020202020204" pitchFamily="34" charset="0"/>
              </a:rPr>
              <a:t> </a:t>
            </a:r>
            <a:endParaRPr lang="en-US" sz="9600" dirty="0">
              <a:latin typeface="Arial" panose="020B0604020202020204" pitchFamily="34" charset="0"/>
              <a:cs typeface="Arial" panose="020B0604020202020204" pitchFamily="34" charset="0"/>
            </a:endParaRPr>
          </a:p>
        </p:txBody>
      </p:sp>
      <p:sp>
        <p:nvSpPr>
          <p:cNvPr id="15" name="Freeform 15"/>
          <p:cNvSpPr/>
          <p:nvPr/>
        </p:nvSpPr>
        <p:spPr>
          <a:xfrm>
            <a:off x="703325" y="5556929"/>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6" name="Freeform 16"/>
          <p:cNvSpPr/>
          <p:nvPr/>
        </p:nvSpPr>
        <p:spPr>
          <a:xfrm>
            <a:off x="1593312" y="6570249"/>
            <a:ext cx="1033001" cy="1078478"/>
          </a:xfrm>
          <a:custGeom>
            <a:avLst/>
            <a:gdLst/>
            <a:ahLst/>
            <a:cxnLst/>
            <a:rect l="l" t="t" r="r" b="b"/>
            <a:pathLst>
              <a:path w="1033001" h="1078478">
                <a:moveTo>
                  <a:pt x="0" y="0"/>
                </a:moveTo>
                <a:lnTo>
                  <a:pt x="1033002" y="0"/>
                </a:lnTo>
                <a:lnTo>
                  <a:pt x="1033002"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7" name="Freeform 17"/>
          <p:cNvSpPr/>
          <p:nvPr/>
        </p:nvSpPr>
        <p:spPr>
          <a:xfrm>
            <a:off x="15582779" y="2445233"/>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18" name="Freeform 18"/>
          <p:cNvSpPr/>
          <p:nvPr/>
        </p:nvSpPr>
        <p:spPr>
          <a:xfrm>
            <a:off x="15225217" y="3706668"/>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11">
              <a:extLst>
                <a:ext uri="{96DAC541-7B7A-43D3-8B79-37D633B846F1}">
                  <asvg:svgBlip xmlns:asvg="http://schemas.microsoft.com/office/drawing/2016/SVG/main" r:embed="rId12"/>
                </a:ext>
              </a:extLst>
            </a:blip>
            <a:stretch>
              <a:fillRect l="-101042" t="-84932" b="-11017"/>
            </a:stretch>
          </a:blipFill>
        </p:spPr>
        <p:txBody>
          <a:bodyPr/>
          <a:lstStyle/>
          <a:p>
            <a:endParaRPr lang="en-US"/>
          </a:p>
        </p:txBody>
      </p:sp>
      <p:sp>
        <p:nvSpPr>
          <p:cNvPr id="20" name="Freeform 20"/>
          <p:cNvSpPr/>
          <p:nvPr/>
        </p:nvSpPr>
        <p:spPr>
          <a:xfrm rot="-5400000">
            <a:off x="8675838" y="2732665"/>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3">
              <a:extLst>
                <a:ext uri="{96DAC541-7B7A-43D3-8B79-37D633B846F1}">
                  <asvg:svgBlip xmlns:asvg="http://schemas.microsoft.com/office/drawing/2016/SVG/main" r:embed="rId14"/>
                </a:ext>
              </a:extLst>
            </a:blip>
            <a:stretch>
              <a:fillRect l="-101042" t="-84932" b="-11017"/>
            </a:stretch>
          </a:blipFill>
        </p:spPr>
        <p:txBody>
          <a:bodyPr/>
          <a:lstStyle/>
          <a:p>
            <a:endParaRPr lang="en-US"/>
          </a:p>
        </p:txBody>
      </p:sp>
      <p:sp>
        <p:nvSpPr>
          <p:cNvPr id="14" name="TextBox 13">
            <a:extLst>
              <a:ext uri="{FF2B5EF4-FFF2-40B4-BE49-F238E27FC236}">
                <a16:creationId xmlns:a16="http://schemas.microsoft.com/office/drawing/2014/main" id="{AEED0E2B-BC6F-D22C-A9A4-F5600149D6C8}"/>
              </a:ext>
            </a:extLst>
          </p:cNvPr>
          <p:cNvSpPr txBox="1"/>
          <p:nvPr/>
        </p:nvSpPr>
        <p:spPr>
          <a:xfrm>
            <a:off x="3629091" y="4758713"/>
            <a:ext cx="4127112" cy="3539430"/>
          </a:xfrm>
          <a:prstGeom prst="rect">
            <a:avLst/>
          </a:prstGeom>
          <a:noFill/>
        </p:spPr>
        <p:txBody>
          <a:bodyPr wrap="square" rtlCol="0">
            <a:spAutoFit/>
          </a:bodyPr>
          <a:lstStyle/>
          <a:p>
            <a:pPr marL="457200" indent="-457200">
              <a:buFontTx/>
              <a:buChar char="-"/>
            </a:pPr>
            <a:r>
              <a:rPr lang="en-US" sz="3200" dirty="0" err="1">
                <a:solidFill>
                  <a:srgbClr val="000000"/>
                </a:solidFill>
                <a:latin typeface="Roboto" panose="02000000000000000000" pitchFamily="2" charset="0"/>
              </a:rPr>
              <a:t>Bối</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cảnh</a:t>
            </a:r>
            <a:r>
              <a:rPr lang="en-US" sz="3200" dirty="0">
                <a:solidFill>
                  <a:srgbClr val="000000"/>
                </a:solidFill>
                <a:latin typeface="Roboto" panose="02000000000000000000" pitchFamily="2" charset="0"/>
              </a:rPr>
              <a:t>: V</a:t>
            </a:r>
            <a:r>
              <a:rPr lang="vi-VN" sz="3200" b="0" i="0" u="none" strike="noStrike" dirty="0">
                <a:solidFill>
                  <a:srgbClr val="000000"/>
                </a:solidFill>
                <a:effectLst/>
                <a:latin typeface="Roboto" panose="02000000000000000000" pitchFamily="2" charset="0"/>
              </a:rPr>
              <a:t>ì yêu quý và mến tay của Phạm Ngũ Lão nên Trần Quốc Tuấn đã gả con gái thứ hai là Anh Nguyên quận chúa.</a:t>
            </a:r>
            <a:endParaRPr lang="en-US" sz="3200" dirty="0"/>
          </a:p>
        </p:txBody>
      </p:sp>
      <p:sp>
        <p:nvSpPr>
          <p:cNvPr id="21" name="TextBox 20">
            <a:extLst>
              <a:ext uri="{FF2B5EF4-FFF2-40B4-BE49-F238E27FC236}">
                <a16:creationId xmlns:a16="http://schemas.microsoft.com/office/drawing/2014/main" id="{DB9EDFFE-254C-DE6E-0B36-0AF00662DA7E}"/>
              </a:ext>
            </a:extLst>
          </p:cNvPr>
          <p:cNvSpPr txBox="1"/>
          <p:nvPr/>
        </p:nvSpPr>
        <p:spPr>
          <a:xfrm>
            <a:off x="4110672" y="3299296"/>
            <a:ext cx="7395528" cy="1015663"/>
          </a:xfrm>
          <a:prstGeom prst="rect">
            <a:avLst/>
          </a:prstGeom>
          <a:noFill/>
        </p:spPr>
        <p:txBody>
          <a:bodyPr wrap="square" rtlCol="0">
            <a:spAutoFit/>
          </a:bodyPr>
          <a:lstStyle/>
          <a:p>
            <a:r>
              <a:rPr lang="en-US" sz="6000" dirty="0">
                <a:solidFill>
                  <a:srgbClr val="4A2D0A"/>
                </a:solidFill>
                <a:latin typeface="Arial" panose="020B0604020202020204" pitchFamily="34" charset="0"/>
                <a:cs typeface="Arial" panose="020B0604020202020204" pitchFamily="34" charset="0"/>
              </a:rPr>
              <a:t>1.Mối </a:t>
            </a:r>
            <a:r>
              <a:rPr lang="en-US" sz="6000" dirty="0" err="1">
                <a:solidFill>
                  <a:srgbClr val="4A2D0A"/>
                </a:solidFill>
                <a:latin typeface="Arial" panose="020B0604020202020204" pitchFamily="34" charset="0"/>
                <a:cs typeface="Arial" panose="020B0604020202020204" pitchFamily="34" charset="0"/>
              </a:rPr>
              <a:t>tình</a:t>
            </a:r>
            <a:r>
              <a:rPr lang="en-US" sz="6000" dirty="0">
                <a:solidFill>
                  <a:srgbClr val="4A2D0A"/>
                </a:solidFill>
                <a:latin typeface="Arial" panose="020B0604020202020204" pitchFamily="34" charset="0"/>
                <a:cs typeface="Arial" panose="020B0604020202020204" pitchFamily="34" charset="0"/>
              </a:rPr>
              <a:t> </a:t>
            </a:r>
            <a:r>
              <a:rPr lang="en-US" sz="6000" dirty="0" err="1">
                <a:solidFill>
                  <a:srgbClr val="4A2D0A"/>
                </a:solidFill>
                <a:latin typeface="Arial" panose="020B0604020202020204" pitchFamily="34" charset="0"/>
                <a:cs typeface="Arial" panose="020B0604020202020204" pitchFamily="34" charset="0"/>
              </a:rPr>
              <a:t>đầu</a:t>
            </a:r>
            <a:endParaRPr lang="en-US" sz="6000" dirty="0">
              <a:solidFill>
                <a:srgbClr val="4A2D0A"/>
              </a:solidFill>
              <a:latin typeface="Arial" panose="020B0604020202020204" pitchFamily="34" charset="0"/>
              <a:cs typeface="Arial" panose="020B0604020202020204" pitchFamily="34" charset="0"/>
            </a:endParaRPr>
          </a:p>
        </p:txBody>
      </p:sp>
      <p:pic>
        <p:nvPicPr>
          <p:cNvPr id="4098" name="Picture 2" descr="Danh giac gioi va hai moi tinh dep cua tuong tai Pham Ngu Lao-Hinh-3">
            <a:extLst>
              <a:ext uri="{FF2B5EF4-FFF2-40B4-BE49-F238E27FC236}">
                <a16:creationId xmlns:a16="http://schemas.microsoft.com/office/drawing/2014/main" id="{189F98C0-69A7-1CDA-0028-18A032747B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22433" y="4290625"/>
            <a:ext cx="6054895" cy="491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894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375222" y="-266774"/>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b="1"/>
          </a:p>
        </p:txBody>
      </p:sp>
      <p:grpSp>
        <p:nvGrpSpPr>
          <p:cNvPr id="3" name="Group 3"/>
          <p:cNvGrpSpPr/>
          <p:nvPr/>
        </p:nvGrpSpPr>
        <p:grpSpPr>
          <a:xfrm>
            <a:off x="-1778953" y="-1335955"/>
            <a:ext cx="4285771" cy="12790609"/>
            <a:chOff x="0" y="0"/>
            <a:chExt cx="3263900" cy="9740900"/>
          </a:xfrm>
        </p:grpSpPr>
        <p:sp>
          <p:nvSpPr>
            <p:cNvPr id="4" name="Freeform 4"/>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grpSp>
        <p:nvGrpSpPr>
          <p:cNvPr id="5" name="Group 5"/>
          <p:cNvGrpSpPr/>
          <p:nvPr/>
        </p:nvGrpSpPr>
        <p:grpSpPr>
          <a:xfrm rot="-10800000">
            <a:off x="15521821" y="-1106493"/>
            <a:ext cx="4285771" cy="12790609"/>
            <a:chOff x="0" y="0"/>
            <a:chExt cx="3263900" cy="9740900"/>
          </a:xfrm>
        </p:grpSpPr>
        <p:sp>
          <p:nvSpPr>
            <p:cNvPr id="6" name="Freeform 6"/>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3"/>
              <a:stretch>
                <a:fillRect l="-99892" r="-99892"/>
              </a:stretch>
            </a:blipFill>
          </p:spPr>
          <p:txBody>
            <a:bodyPr/>
            <a:lstStyle/>
            <a:p>
              <a:endParaRPr lang="en-US"/>
            </a:p>
          </p:txBody>
        </p:sp>
      </p:grpSp>
      <p:sp>
        <p:nvSpPr>
          <p:cNvPr id="7" name="Freeform 7"/>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652098" y="3680423"/>
            <a:ext cx="7446195" cy="5577877"/>
          </a:xfrm>
          <a:custGeom>
            <a:avLst/>
            <a:gdLst/>
            <a:ahLst/>
            <a:cxnLst/>
            <a:rect l="l" t="t" r="r" b="b"/>
            <a:pathLst>
              <a:path w="7446195" h="5577877">
                <a:moveTo>
                  <a:pt x="0" y="0"/>
                </a:moveTo>
                <a:lnTo>
                  <a:pt x="7446195" y="0"/>
                </a:lnTo>
                <a:lnTo>
                  <a:pt x="7446195" y="5577877"/>
                </a:lnTo>
                <a:lnTo>
                  <a:pt x="0" y="55778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4392332" y="1242654"/>
            <a:ext cx="11083332" cy="1309076"/>
          </a:xfrm>
          <a:prstGeom prst="rect">
            <a:avLst/>
          </a:prstGeom>
        </p:spPr>
        <p:txBody>
          <a:bodyPr lIns="0" tIns="0" rIns="0" bIns="0" rtlCol="0" anchor="t">
            <a:spAutoFit/>
          </a:bodyPr>
          <a:lstStyle/>
          <a:p>
            <a:pPr algn="ctr">
              <a:lnSpc>
                <a:spcPct val="180882"/>
              </a:lnSpc>
            </a:pPr>
            <a:r>
              <a:rPr lang="en-US" sz="5400" dirty="0">
                <a:solidFill>
                  <a:srgbClr val="F3F1DB"/>
                </a:solidFill>
                <a:latin typeface="Obra Letra Bold"/>
              </a:rPr>
              <a:t>Anh </a:t>
            </a:r>
            <a:r>
              <a:rPr lang="en-US" sz="5400" dirty="0" err="1">
                <a:solidFill>
                  <a:srgbClr val="F3F1DB"/>
                </a:solidFill>
                <a:latin typeface="Obra Letra Bold"/>
              </a:rPr>
              <a:t>Nguyên</a:t>
            </a:r>
            <a:r>
              <a:rPr lang="en-US" sz="5400" dirty="0">
                <a:solidFill>
                  <a:srgbClr val="F3F1DB"/>
                </a:solidFill>
                <a:latin typeface="Obra Letra Bold"/>
              </a:rPr>
              <a:t> </a:t>
            </a:r>
            <a:r>
              <a:rPr lang="en-US" sz="5400" dirty="0" err="1">
                <a:solidFill>
                  <a:srgbClr val="F3F1DB"/>
                </a:solidFill>
                <a:latin typeface="Obra Letra Bold"/>
              </a:rPr>
              <a:t>quận</a:t>
            </a:r>
            <a:r>
              <a:rPr lang="en-US" sz="5400" dirty="0">
                <a:solidFill>
                  <a:srgbClr val="F3F1DB"/>
                </a:solidFill>
                <a:latin typeface="Obra Letra Bold"/>
              </a:rPr>
              <a:t> </a:t>
            </a:r>
            <a:r>
              <a:rPr lang="en-US" sz="5400" dirty="0" err="1">
                <a:solidFill>
                  <a:srgbClr val="F3F1DB"/>
                </a:solidFill>
                <a:latin typeface="Obra Letra Bold"/>
              </a:rPr>
              <a:t>chúa</a:t>
            </a:r>
            <a:endParaRPr lang="en-US" sz="900" dirty="0"/>
          </a:p>
        </p:txBody>
      </p:sp>
      <p:sp>
        <p:nvSpPr>
          <p:cNvPr id="12" name="Freeform 12"/>
          <p:cNvSpPr/>
          <p:nvPr/>
        </p:nvSpPr>
        <p:spPr>
          <a:xfrm>
            <a:off x="13717733" y="2179435"/>
            <a:ext cx="1765987" cy="512890"/>
          </a:xfrm>
          <a:custGeom>
            <a:avLst/>
            <a:gdLst/>
            <a:ahLst/>
            <a:cxnLst/>
            <a:rect l="l" t="t" r="r" b="b"/>
            <a:pathLst>
              <a:path w="1765987" h="512890">
                <a:moveTo>
                  <a:pt x="0" y="0"/>
                </a:moveTo>
                <a:lnTo>
                  <a:pt x="1765988" y="0"/>
                </a:lnTo>
                <a:lnTo>
                  <a:pt x="1765988" y="512891"/>
                </a:lnTo>
                <a:lnTo>
                  <a:pt x="0" y="512891"/>
                </a:lnTo>
                <a:lnTo>
                  <a:pt x="0"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13" name="TextBox 13"/>
          <p:cNvSpPr txBox="1"/>
          <p:nvPr/>
        </p:nvSpPr>
        <p:spPr>
          <a:xfrm>
            <a:off x="1437572" y="4336890"/>
            <a:ext cx="8138499" cy="959943"/>
          </a:xfrm>
          <a:prstGeom prst="rect">
            <a:avLst/>
          </a:prstGeom>
        </p:spPr>
        <p:txBody>
          <a:bodyPr wrap="square" lIns="0" tIns="0" rIns="0" bIns="0" rtlCol="0" anchor="t">
            <a:spAutoFit/>
          </a:bodyPr>
          <a:lstStyle/>
          <a:p>
            <a:pPr>
              <a:lnSpc>
                <a:spcPct val="202359"/>
              </a:lnSpc>
            </a:pPr>
            <a:r>
              <a:rPr lang="en-US" sz="3600" b="1" dirty="0">
                <a:solidFill>
                  <a:srgbClr val="494429"/>
                </a:solidFill>
                <a:latin typeface="Obra Letra Bold"/>
              </a:rPr>
              <a:t> </a:t>
            </a:r>
          </a:p>
        </p:txBody>
      </p:sp>
      <p:sp>
        <p:nvSpPr>
          <p:cNvPr id="19" name="Freeform 19"/>
          <p:cNvSpPr/>
          <p:nvPr/>
        </p:nvSpPr>
        <p:spPr>
          <a:xfrm flipH="1">
            <a:off x="4443767" y="2187384"/>
            <a:ext cx="1765987" cy="512890"/>
          </a:xfrm>
          <a:custGeom>
            <a:avLst/>
            <a:gdLst/>
            <a:ahLst/>
            <a:cxnLst/>
            <a:rect l="l" t="t" r="r" b="b"/>
            <a:pathLst>
              <a:path w="1765987" h="512890">
                <a:moveTo>
                  <a:pt x="1765987" y="0"/>
                </a:moveTo>
                <a:lnTo>
                  <a:pt x="0" y="0"/>
                </a:lnTo>
                <a:lnTo>
                  <a:pt x="0" y="512890"/>
                </a:lnTo>
                <a:lnTo>
                  <a:pt x="1765987" y="512890"/>
                </a:lnTo>
                <a:lnTo>
                  <a:pt x="1765987" y="0"/>
                </a:lnTo>
                <a:close/>
              </a:path>
            </a:pathLst>
          </a:custGeom>
          <a:blipFill>
            <a:blip r:embed="rId8">
              <a:extLst>
                <a:ext uri="{96DAC541-7B7A-43D3-8B79-37D633B846F1}">
                  <asvg:svgBlip xmlns:asvg="http://schemas.microsoft.com/office/drawing/2016/SVG/main" r:embed="rId9"/>
                </a:ext>
              </a:extLst>
            </a:blip>
            <a:stretch>
              <a:fillRect l="-36525"/>
            </a:stretch>
          </a:blipFill>
        </p:spPr>
        <p:txBody>
          <a:bodyPr/>
          <a:lstStyle/>
          <a:p>
            <a:endParaRPr lang="en-US"/>
          </a:p>
        </p:txBody>
      </p:sp>
      <p:sp>
        <p:nvSpPr>
          <p:cNvPr id="21" name="TextBox 20">
            <a:extLst>
              <a:ext uri="{FF2B5EF4-FFF2-40B4-BE49-F238E27FC236}">
                <a16:creationId xmlns:a16="http://schemas.microsoft.com/office/drawing/2014/main" id="{7C15D90E-9317-2934-1311-FFE943EC9F9E}"/>
              </a:ext>
            </a:extLst>
          </p:cNvPr>
          <p:cNvSpPr txBox="1"/>
          <p:nvPr/>
        </p:nvSpPr>
        <p:spPr>
          <a:xfrm>
            <a:off x="1691403" y="5099661"/>
            <a:ext cx="6391404" cy="55399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rtl="0">
              <a:spcBef>
                <a:spcPts val="1200"/>
              </a:spcBef>
              <a:spcAft>
                <a:spcPts val="1200"/>
              </a:spcAft>
              <a:buFontTx/>
              <a:buChar char="-"/>
            </a:pPr>
            <a:r>
              <a:rPr lang="en-US" sz="3600" dirty="0" err="1">
                <a:solidFill>
                  <a:srgbClr val="000000"/>
                </a:solidFill>
                <a:latin typeface="Roboto" panose="02000000000000000000" pitchFamily="2" charset="0"/>
              </a:rPr>
              <a:t>Là</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một</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người</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đảm</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đang</a:t>
            </a:r>
            <a:r>
              <a:rPr lang="en-US" sz="3600" dirty="0">
                <a:solidFill>
                  <a:srgbClr val="000000"/>
                </a:solidFill>
                <a:latin typeface="Roboto" panose="02000000000000000000" pitchFamily="2" charset="0"/>
              </a:rPr>
              <a:t> </a:t>
            </a:r>
            <a:r>
              <a:rPr lang="en-US" sz="3600" dirty="0" err="1">
                <a:solidFill>
                  <a:srgbClr val="000000"/>
                </a:solidFill>
                <a:latin typeface="Roboto" panose="02000000000000000000" pitchFamily="2" charset="0"/>
              </a:rPr>
              <a:t>về</a:t>
            </a:r>
            <a:r>
              <a:rPr lang="vi-VN" sz="3600" b="0" i="0" u="none" strike="noStrike" dirty="0">
                <a:solidFill>
                  <a:srgbClr val="000000"/>
                </a:solidFill>
                <a:effectLst/>
                <a:latin typeface="Roboto" panose="02000000000000000000" pitchFamily="2" charset="0"/>
              </a:rPr>
              <a:t> nội trợ</a:t>
            </a:r>
            <a:endParaRPr lang="en-US" sz="3600" b="0" i="0" u="none" strike="noStrike" dirty="0">
              <a:solidFill>
                <a:srgbClr val="000000"/>
              </a:solidFill>
              <a:effectLst/>
              <a:latin typeface="Roboto" panose="02000000000000000000" pitchFamily="2" charset="0"/>
            </a:endParaRPr>
          </a:p>
          <a:p>
            <a:pPr marL="457200" indent="-457200" rtl="0">
              <a:spcBef>
                <a:spcPts val="1200"/>
              </a:spcBef>
              <a:spcAft>
                <a:spcPts val="1200"/>
              </a:spcAft>
              <a:buFontTx/>
              <a:buChar char="-"/>
            </a:pPr>
            <a:r>
              <a:rPr lang="en-US" sz="3600" dirty="0">
                <a:solidFill>
                  <a:srgbClr val="000000"/>
                </a:solidFill>
                <a:latin typeface="Roboto" panose="02000000000000000000" pitchFamily="2" charset="0"/>
              </a:rPr>
              <a:t>G</a:t>
            </a:r>
            <a:r>
              <a:rPr lang="vi-VN" sz="3600" b="0" i="0" u="none" strike="noStrike" dirty="0">
                <a:solidFill>
                  <a:srgbClr val="000000"/>
                </a:solidFill>
                <a:effectLst/>
                <a:latin typeface="Roboto" panose="02000000000000000000" pitchFamily="2" charset="0"/>
              </a:rPr>
              <a:t>iỏi võ nghệ có tài thao lược được Trần Hưng Đạo cho khai khoản một cánh Thủy Quân</a:t>
            </a:r>
            <a:endParaRPr lang="en-US" sz="3600" dirty="0">
              <a:solidFill>
                <a:srgbClr val="000000"/>
              </a:solidFill>
              <a:latin typeface="Roboto" panose="02000000000000000000" pitchFamily="2" charset="0"/>
            </a:endParaRPr>
          </a:p>
          <a:p>
            <a:br>
              <a:rPr lang="vi-VN" sz="4800" dirty="0"/>
            </a:br>
            <a:endParaRPr lang="en-US" sz="4800" b="1" dirty="0">
              <a:solidFill>
                <a:srgbClr val="FFFFFF"/>
              </a:solidFill>
              <a:latin typeface="Roboto"/>
              <a:ea typeface="Roboto"/>
              <a:cs typeface="+mn-lt"/>
            </a:endParaRPr>
          </a:p>
        </p:txBody>
      </p:sp>
      <p:pic>
        <p:nvPicPr>
          <p:cNvPr id="20" name="Picture 2" descr="Hai mối tình của danh tướng Phạm Ngũ Lão | Báo Pháp luật Việt Nam điện tử">
            <a:extLst>
              <a:ext uri="{FF2B5EF4-FFF2-40B4-BE49-F238E27FC236}">
                <a16:creationId xmlns:a16="http://schemas.microsoft.com/office/drawing/2014/main" id="{D60AFECE-803C-A405-B12C-57AD5D29BA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52098" y="3718322"/>
            <a:ext cx="7446195" cy="553997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4"/>
          <p:cNvGrpSpPr/>
          <p:nvPr/>
        </p:nvGrpSpPr>
        <p:grpSpPr>
          <a:xfrm rot="10284092">
            <a:off x="14877365" y="7503360"/>
            <a:ext cx="2487598" cy="2200211"/>
            <a:chOff x="363578" y="587573"/>
            <a:chExt cx="3316797" cy="2933616"/>
          </a:xfrm>
        </p:grpSpPr>
        <p:sp>
          <p:nvSpPr>
            <p:cNvPr id="15" name="Freeform 15"/>
            <p:cNvSpPr/>
            <p:nvPr/>
          </p:nvSpPr>
          <p:spPr>
            <a:xfrm rot="-3636955">
              <a:off x="631464" y="472278"/>
              <a:ext cx="2933616" cy="3164206"/>
            </a:xfrm>
            <a:custGeom>
              <a:avLst/>
              <a:gdLst/>
              <a:ahLst/>
              <a:cxnLst/>
              <a:rect l="l" t="t" r="r" b="b"/>
              <a:pathLst>
                <a:path w="2933616" h="3164206">
                  <a:moveTo>
                    <a:pt x="0" y="0"/>
                  </a:moveTo>
                  <a:lnTo>
                    <a:pt x="2933616" y="0"/>
                  </a:lnTo>
                  <a:lnTo>
                    <a:pt x="2933616" y="3164205"/>
                  </a:lnTo>
                  <a:lnTo>
                    <a:pt x="0" y="3164205"/>
                  </a:lnTo>
                  <a:lnTo>
                    <a:pt x="0" y="0"/>
                  </a:lnTo>
                  <a:close/>
                </a:path>
              </a:pathLst>
            </a:custGeom>
            <a:blipFill>
              <a:blip r:embed="rId11"/>
              <a:stretch>
                <a:fillRect/>
              </a:stretch>
            </a:blipFill>
          </p:spPr>
          <p:txBody>
            <a:bodyPr/>
            <a:lstStyle/>
            <a:p>
              <a:endParaRPr lang="en-US"/>
            </a:p>
          </p:txBody>
        </p:sp>
        <p:sp>
          <p:nvSpPr>
            <p:cNvPr id="16" name="Freeform 16"/>
            <p:cNvSpPr/>
            <p:nvPr/>
          </p:nvSpPr>
          <p:spPr>
            <a:xfrm>
              <a:off x="871338" y="1037520"/>
              <a:ext cx="2148357" cy="2156443"/>
            </a:xfrm>
            <a:custGeom>
              <a:avLst/>
              <a:gdLst/>
              <a:ahLst/>
              <a:cxnLst/>
              <a:rect l="l" t="t" r="r" b="b"/>
              <a:pathLst>
                <a:path w="2148357" h="2156443">
                  <a:moveTo>
                    <a:pt x="0" y="0"/>
                  </a:moveTo>
                  <a:lnTo>
                    <a:pt x="2148356" y="0"/>
                  </a:lnTo>
                  <a:lnTo>
                    <a:pt x="2148356" y="2156443"/>
                  </a:lnTo>
                  <a:lnTo>
                    <a:pt x="0" y="21564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363578" y="1579943"/>
              <a:ext cx="2509819" cy="1258047"/>
            </a:xfrm>
            <a:custGeom>
              <a:avLst/>
              <a:gdLst/>
              <a:ahLst/>
              <a:cxnLst/>
              <a:rect l="l" t="t" r="r" b="b"/>
              <a:pathLst>
                <a:path w="2509819" h="1258047">
                  <a:moveTo>
                    <a:pt x="0" y="0"/>
                  </a:moveTo>
                  <a:lnTo>
                    <a:pt x="2509819" y="0"/>
                  </a:lnTo>
                  <a:lnTo>
                    <a:pt x="2509819" y="1258047"/>
                  </a:lnTo>
                  <a:lnTo>
                    <a:pt x="0" y="125804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Tree>
    <p:extLst>
      <p:ext uri="{BB962C8B-B14F-4D97-AF65-F5344CB8AC3E}">
        <p14:creationId xmlns:p14="http://schemas.microsoft.com/office/powerpoint/2010/main" val="292569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5601462" y="7158842"/>
            <a:ext cx="7221995" cy="2691835"/>
          </a:xfrm>
          <a:custGeom>
            <a:avLst/>
            <a:gdLst/>
            <a:ahLst/>
            <a:cxnLst/>
            <a:rect l="l" t="t" r="r" b="b"/>
            <a:pathLst>
              <a:path w="7221995" h="2691835">
                <a:moveTo>
                  <a:pt x="0" y="0"/>
                </a:moveTo>
                <a:lnTo>
                  <a:pt x="7221995" y="0"/>
                </a:lnTo>
                <a:lnTo>
                  <a:pt x="7221995" y="2691834"/>
                </a:lnTo>
                <a:lnTo>
                  <a:pt x="0" y="26918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4"/>
            <a:stretch>
              <a:fillRect t="-78077" r="-1486" b="-81883"/>
            </a:stretch>
          </a:blipFill>
        </p:spPr>
        <p:txBody>
          <a:bodyPr/>
          <a:lstStyle/>
          <a:p>
            <a:endParaRPr lang="en-US"/>
          </a:p>
        </p:txBody>
      </p:sp>
      <p:sp>
        <p:nvSpPr>
          <p:cNvPr id="3" name="Freeform 3"/>
          <p:cNvSpPr/>
          <p:nvPr/>
        </p:nvSpPr>
        <p:spPr>
          <a:xfrm>
            <a:off x="3281539" y="474424"/>
            <a:ext cx="11724923" cy="8783033"/>
          </a:xfrm>
          <a:custGeom>
            <a:avLst/>
            <a:gdLst/>
            <a:ahLst/>
            <a:cxnLst/>
            <a:rect l="l" t="t" r="r" b="b"/>
            <a:pathLst>
              <a:path w="11724923" h="8783033">
                <a:moveTo>
                  <a:pt x="0" y="0"/>
                </a:moveTo>
                <a:lnTo>
                  <a:pt x="11724922" y="0"/>
                </a:lnTo>
                <a:lnTo>
                  <a:pt x="11724922" y="8783033"/>
                </a:lnTo>
                <a:lnTo>
                  <a:pt x="0" y="878303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1316726" y="-1613291"/>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7"/>
              <a:stretch>
                <a:fillRect l="-99892" r="-99892"/>
              </a:stretch>
            </a:blipFill>
          </p:spPr>
          <p:txBody>
            <a:bodyPr/>
            <a:lstStyle/>
            <a:p>
              <a:endParaRPr lang="en-US"/>
            </a:p>
          </p:txBody>
        </p:sp>
      </p:grpSp>
      <p:grpSp>
        <p:nvGrpSpPr>
          <p:cNvPr id="8" name="Group 8"/>
          <p:cNvGrpSpPr/>
          <p:nvPr/>
        </p:nvGrpSpPr>
        <p:grpSpPr>
          <a:xfrm rot="-10800000">
            <a:off x="15521821" y="-1106493"/>
            <a:ext cx="4285771" cy="12790609"/>
            <a:chOff x="0" y="0"/>
            <a:chExt cx="3263900" cy="9740900"/>
          </a:xfrm>
        </p:grpSpPr>
        <p:sp>
          <p:nvSpPr>
            <p:cNvPr id="9" name="Freeform 9"/>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7"/>
              <a:stretch>
                <a:fillRect l="-99892" r="-99892"/>
              </a:stretch>
            </a:blipFill>
          </p:spPr>
          <p:txBody>
            <a:bodyPr/>
            <a:lstStyle/>
            <a:p>
              <a:endParaRPr lang="en-US"/>
            </a:p>
          </p:txBody>
        </p:sp>
      </p:grpSp>
      <p:sp>
        <p:nvSpPr>
          <p:cNvPr id="11" name="Freeform 11"/>
          <p:cNvSpPr/>
          <p:nvPr/>
        </p:nvSpPr>
        <p:spPr>
          <a:xfrm>
            <a:off x="-5871250" y="525373"/>
            <a:ext cx="9981922" cy="3720535"/>
          </a:xfrm>
          <a:custGeom>
            <a:avLst/>
            <a:gdLst/>
            <a:ahLst/>
            <a:cxnLst/>
            <a:rect l="l" t="t" r="r" b="b"/>
            <a:pathLst>
              <a:path w="9981922" h="3720535">
                <a:moveTo>
                  <a:pt x="0" y="0"/>
                </a:moveTo>
                <a:lnTo>
                  <a:pt x="9981922" y="0"/>
                </a:lnTo>
                <a:lnTo>
                  <a:pt x="9981922" y="3720534"/>
                </a:lnTo>
                <a:lnTo>
                  <a:pt x="0" y="3720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rot="10284092">
            <a:off x="13099802" y="808593"/>
            <a:ext cx="4089697" cy="4004149"/>
            <a:chOff x="0" y="0"/>
            <a:chExt cx="5452929" cy="5338865"/>
          </a:xfrm>
        </p:grpSpPr>
        <p:sp>
          <p:nvSpPr>
            <p:cNvPr id="13" name="Freeform 13"/>
            <p:cNvSpPr/>
            <p:nvPr/>
          </p:nvSpPr>
          <p:spPr>
            <a:xfrm rot="-3636955">
              <a:off x="820515" y="613671"/>
              <a:ext cx="3811898" cy="4111524"/>
            </a:xfrm>
            <a:custGeom>
              <a:avLst/>
              <a:gdLst/>
              <a:ahLst/>
              <a:cxnLst/>
              <a:rect l="l" t="t" r="r" b="b"/>
              <a:pathLst>
                <a:path w="3811898" h="4111524">
                  <a:moveTo>
                    <a:pt x="0" y="0"/>
                  </a:moveTo>
                  <a:lnTo>
                    <a:pt x="3811899" y="0"/>
                  </a:lnTo>
                  <a:lnTo>
                    <a:pt x="3811899" y="4111523"/>
                  </a:lnTo>
                  <a:lnTo>
                    <a:pt x="0" y="4111523"/>
                  </a:lnTo>
                  <a:lnTo>
                    <a:pt x="0" y="0"/>
                  </a:lnTo>
                  <a:close/>
                </a:path>
              </a:pathLst>
            </a:custGeom>
            <a:blipFill>
              <a:blip r:embed="rId8"/>
              <a:stretch>
                <a:fillRect/>
              </a:stretch>
            </a:blipFill>
          </p:spPr>
          <p:txBody>
            <a:bodyPr/>
            <a:lstStyle/>
            <a:p>
              <a:endParaRPr lang="en-US"/>
            </a:p>
          </p:txBody>
        </p:sp>
        <p:sp>
          <p:nvSpPr>
            <p:cNvPr id="14" name="Freeform 14"/>
            <p:cNvSpPr/>
            <p:nvPr/>
          </p:nvSpPr>
          <p:spPr>
            <a:xfrm>
              <a:off x="1132204" y="1348139"/>
              <a:ext cx="2791544" cy="2802052"/>
            </a:xfrm>
            <a:custGeom>
              <a:avLst/>
              <a:gdLst/>
              <a:ahLst/>
              <a:cxnLst/>
              <a:rect l="l" t="t" r="r" b="b"/>
              <a:pathLst>
                <a:path w="2791544" h="2802052">
                  <a:moveTo>
                    <a:pt x="0" y="0"/>
                  </a:moveTo>
                  <a:lnTo>
                    <a:pt x="2791544" y="0"/>
                  </a:lnTo>
                  <a:lnTo>
                    <a:pt x="2791544" y="2802051"/>
                  </a:lnTo>
                  <a:lnTo>
                    <a:pt x="0" y="28020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a:off x="472427" y="2052956"/>
              <a:ext cx="3261223" cy="1634688"/>
            </a:xfrm>
            <a:custGeom>
              <a:avLst/>
              <a:gdLst/>
              <a:ahLst/>
              <a:cxnLst/>
              <a:rect l="l" t="t" r="r" b="b"/>
              <a:pathLst>
                <a:path w="3261223" h="1634688">
                  <a:moveTo>
                    <a:pt x="0" y="0"/>
                  </a:moveTo>
                  <a:lnTo>
                    <a:pt x="3261224" y="0"/>
                  </a:lnTo>
                  <a:lnTo>
                    <a:pt x="3261224" y="1634688"/>
                  </a:lnTo>
                  <a:lnTo>
                    <a:pt x="0" y="163468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sp>
        <p:nvSpPr>
          <p:cNvPr id="18" name="Freeform 18"/>
          <p:cNvSpPr/>
          <p:nvPr/>
        </p:nvSpPr>
        <p:spPr>
          <a:xfrm rot="5400000">
            <a:off x="1968458" y="4459390"/>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13">
              <a:extLst>
                <a:ext uri="{96DAC541-7B7A-43D3-8B79-37D633B846F1}">
                  <asvg:svgBlip xmlns:asvg="http://schemas.microsoft.com/office/drawing/2016/SVG/main" r:embed="rId14"/>
                </a:ext>
              </a:extLst>
            </a:blip>
            <a:stretch>
              <a:fillRect l="-101042" t="-84932" b="-11017"/>
            </a:stretch>
          </a:blipFill>
        </p:spPr>
        <p:txBody>
          <a:bodyPr/>
          <a:lstStyle/>
          <a:p>
            <a:endParaRPr lang="en-US"/>
          </a:p>
        </p:txBody>
      </p:sp>
      <p:sp>
        <p:nvSpPr>
          <p:cNvPr id="19" name="Freeform 19"/>
          <p:cNvSpPr/>
          <p:nvPr/>
        </p:nvSpPr>
        <p:spPr>
          <a:xfrm rot="5400000">
            <a:off x="1403968" y="5737315"/>
            <a:ext cx="1067060" cy="1114036"/>
          </a:xfrm>
          <a:custGeom>
            <a:avLst/>
            <a:gdLst/>
            <a:ahLst/>
            <a:cxnLst/>
            <a:rect l="l" t="t" r="r" b="b"/>
            <a:pathLst>
              <a:path w="1067060" h="1114036">
                <a:moveTo>
                  <a:pt x="0" y="0"/>
                </a:moveTo>
                <a:lnTo>
                  <a:pt x="1067060" y="0"/>
                </a:lnTo>
                <a:lnTo>
                  <a:pt x="1067060" y="1114036"/>
                </a:lnTo>
                <a:lnTo>
                  <a:pt x="0" y="1114036"/>
                </a:lnTo>
                <a:lnTo>
                  <a:pt x="0" y="0"/>
                </a:lnTo>
                <a:close/>
              </a:path>
            </a:pathLst>
          </a:custGeom>
          <a:blipFill>
            <a:blip r:embed="rId13">
              <a:extLst>
                <a:ext uri="{96DAC541-7B7A-43D3-8B79-37D633B846F1}">
                  <asvg:svgBlip xmlns:asvg="http://schemas.microsoft.com/office/drawing/2016/SVG/main" r:embed="rId14"/>
                </a:ext>
              </a:extLst>
            </a:blip>
            <a:stretch>
              <a:fillRect l="-101042" t="-84932" b="-11017"/>
            </a:stretch>
          </a:blipFill>
        </p:spPr>
        <p:txBody>
          <a:bodyPr/>
          <a:lstStyle/>
          <a:p>
            <a:endParaRPr lang="en-US"/>
          </a:p>
        </p:txBody>
      </p:sp>
      <p:sp>
        <p:nvSpPr>
          <p:cNvPr id="20" name="TextBox 19">
            <a:extLst>
              <a:ext uri="{FF2B5EF4-FFF2-40B4-BE49-F238E27FC236}">
                <a16:creationId xmlns:a16="http://schemas.microsoft.com/office/drawing/2014/main" id="{2768FCEC-DF31-D825-EAC7-E34D9C90D003}"/>
              </a:ext>
            </a:extLst>
          </p:cNvPr>
          <p:cNvSpPr txBox="1"/>
          <p:nvPr/>
        </p:nvSpPr>
        <p:spPr>
          <a:xfrm>
            <a:off x="6345249" y="2221451"/>
            <a:ext cx="7395528" cy="1015663"/>
          </a:xfrm>
          <a:prstGeom prst="rect">
            <a:avLst/>
          </a:prstGeom>
          <a:noFill/>
        </p:spPr>
        <p:txBody>
          <a:bodyPr wrap="square" rtlCol="0">
            <a:spAutoFit/>
          </a:bodyPr>
          <a:lstStyle/>
          <a:p>
            <a:r>
              <a:rPr lang="en-US" sz="6000" dirty="0">
                <a:solidFill>
                  <a:srgbClr val="4A2D0A"/>
                </a:solidFill>
                <a:latin typeface="Arial" panose="020B0604020202020204" pitchFamily="34" charset="0"/>
                <a:cs typeface="Arial" panose="020B0604020202020204" pitchFamily="34" charset="0"/>
              </a:rPr>
              <a:t>2.Mối </a:t>
            </a:r>
            <a:r>
              <a:rPr lang="en-US" sz="6000" dirty="0" err="1">
                <a:solidFill>
                  <a:srgbClr val="4A2D0A"/>
                </a:solidFill>
                <a:latin typeface="Arial" panose="020B0604020202020204" pitchFamily="34" charset="0"/>
                <a:cs typeface="Arial" panose="020B0604020202020204" pitchFamily="34" charset="0"/>
              </a:rPr>
              <a:t>tình</a:t>
            </a:r>
            <a:r>
              <a:rPr lang="en-US" sz="6000" dirty="0">
                <a:solidFill>
                  <a:srgbClr val="4A2D0A"/>
                </a:solidFill>
                <a:latin typeface="Arial" panose="020B0604020202020204" pitchFamily="34" charset="0"/>
                <a:cs typeface="Arial" panose="020B0604020202020204" pitchFamily="34" charset="0"/>
              </a:rPr>
              <a:t> </a:t>
            </a:r>
            <a:r>
              <a:rPr lang="en-US" sz="6000" dirty="0" err="1">
                <a:solidFill>
                  <a:srgbClr val="4A2D0A"/>
                </a:solidFill>
                <a:latin typeface="Arial" panose="020B0604020202020204" pitchFamily="34" charset="0"/>
                <a:cs typeface="Arial" panose="020B0604020202020204" pitchFamily="34" charset="0"/>
              </a:rPr>
              <a:t>thứ</a:t>
            </a:r>
            <a:r>
              <a:rPr lang="en-US" sz="6000" dirty="0">
                <a:solidFill>
                  <a:srgbClr val="4A2D0A"/>
                </a:solidFill>
                <a:latin typeface="Arial" panose="020B0604020202020204" pitchFamily="34" charset="0"/>
                <a:cs typeface="Arial" panose="020B0604020202020204" pitchFamily="34" charset="0"/>
              </a:rPr>
              <a:t> 2</a:t>
            </a:r>
          </a:p>
        </p:txBody>
      </p:sp>
      <p:sp>
        <p:nvSpPr>
          <p:cNvPr id="21" name="TextBox 20">
            <a:extLst>
              <a:ext uri="{FF2B5EF4-FFF2-40B4-BE49-F238E27FC236}">
                <a16:creationId xmlns:a16="http://schemas.microsoft.com/office/drawing/2014/main" id="{D03CCBFB-7625-E377-1A56-7C07C7BDF226}"/>
              </a:ext>
            </a:extLst>
          </p:cNvPr>
          <p:cNvSpPr txBox="1"/>
          <p:nvPr/>
        </p:nvSpPr>
        <p:spPr>
          <a:xfrm>
            <a:off x="4723676" y="3573840"/>
            <a:ext cx="8991600" cy="4185761"/>
          </a:xfrm>
          <a:prstGeom prst="rect">
            <a:avLst/>
          </a:prstGeom>
          <a:noFill/>
        </p:spPr>
        <p:txBody>
          <a:bodyPr wrap="square" rtlCol="0">
            <a:spAutoFit/>
          </a:bodyPr>
          <a:lstStyle/>
          <a:p>
            <a:pPr rtl="0">
              <a:spcBef>
                <a:spcPts val="1200"/>
              </a:spcBef>
              <a:spcAft>
                <a:spcPts val="1200"/>
              </a:spcAft>
            </a:pPr>
            <a:r>
              <a:rPr lang="en-US" sz="3200" dirty="0" err="1">
                <a:solidFill>
                  <a:srgbClr val="000000"/>
                </a:solidFill>
                <a:latin typeface="Roboto" panose="02000000000000000000" pitchFamily="2" charset="0"/>
              </a:rPr>
              <a:t>Bối</a:t>
            </a:r>
            <a:r>
              <a:rPr lang="en-US" sz="3200" dirty="0">
                <a:solidFill>
                  <a:srgbClr val="000000"/>
                </a:solidFill>
                <a:latin typeface="Roboto" panose="02000000000000000000" pitchFamily="2" charset="0"/>
              </a:rPr>
              <a:t> </a:t>
            </a:r>
            <a:r>
              <a:rPr lang="en-US" sz="3200" dirty="0" err="1">
                <a:solidFill>
                  <a:srgbClr val="000000"/>
                </a:solidFill>
                <a:latin typeface="Roboto" panose="02000000000000000000" pitchFamily="2" charset="0"/>
              </a:rPr>
              <a:t>cảnh</a:t>
            </a:r>
            <a:r>
              <a:rPr lang="en-US" sz="3200" dirty="0">
                <a:solidFill>
                  <a:srgbClr val="000000"/>
                </a:solidFill>
                <a:latin typeface="Roboto" panose="02000000000000000000" pitchFamily="2" charset="0"/>
              </a:rPr>
              <a:t>: </a:t>
            </a:r>
            <a:r>
              <a:rPr lang="vi-VN" sz="3200" dirty="0">
                <a:solidFill>
                  <a:srgbClr val="000000"/>
                </a:solidFill>
                <a:latin typeface="Roboto" panose="02000000000000000000" pitchFamily="2" charset="0"/>
              </a:rPr>
              <a:t>Phạm Ngũ Lão dẫn quân đi đánh trận Qua Vùng kiện Khê huyện Thanh Liêm nay thuộc tỉnh Hà Nam thì gặp một đội nghĩa binh kéo ra xin đi theo,  chỉ huy toán nghĩa binh là một thiếu nữ trẻ đẹp nhưng uy dũng vô cùng. Phạm Ngũ Lão rất thán phục đồng ý cho theo.</a:t>
            </a:r>
          </a:p>
          <a:p>
            <a:br>
              <a:rPr lang="vi-VN" sz="3200" dirty="0"/>
            </a:br>
            <a:endParaRPr lang="en-US" sz="32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9990">
            <a:off x="-296935" y="-548610"/>
            <a:ext cx="18881871" cy="11384220"/>
          </a:xfrm>
          <a:custGeom>
            <a:avLst/>
            <a:gdLst/>
            <a:ahLst/>
            <a:cxnLst/>
            <a:rect l="l" t="t" r="r" b="b"/>
            <a:pathLst>
              <a:path w="18881871" h="11384220">
                <a:moveTo>
                  <a:pt x="0" y="1116406"/>
                </a:moveTo>
                <a:lnTo>
                  <a:pt x="18253892" y="0"/>
                </a:lnTo>
                <a:lnTo>
                  <a:pt x="18881870" y="10267814"/>
                </a:lnTo>
                <a:lnTo>
                  <a:pt x="627978" y="11384220"/>
                </a:lnTo>
                <a:lnTo>
                  <a:pt x="0" y="1116406"/>
                </a:lnTo>
                <a:close/>
              </a:path>
            </a:pathLst>
          </a:custGeom>
          <a:blipFill>
            <a:blip r:embed="rId2"/>
            <a:stretch>
              <a:fillRect t="-78077" r="-1486" b="-81883"/>
            </a:stretch>
          </a:blipFill>
        </p:spPr>
        <p:txBody>
          <a:bodyPr/>
          <a:lstStyle/>
          <a:p>
            <a:endParaRPr lang="en-US"/>
          </a:p>
        </p:txBody>
      </p:sp>
      <p:sp>
        <p:nvSpPr>
          <p:cNvPr id="3" name="Freeform 3"/>
          <p:cNvSpPr/>
          <p:nvPr/>
        </p:nvSpPr>
        <p:spPr>
          <a:xfrm rot="-10800000">
            <a:off x="2754468" y="599614"/>
            <a:ext cx="12519703" cy="9378395"/>
          </a:xfrm>
          <a:custGeom>
            <a:avLst/>
            <a:gdLst/>
            <a:ahLst/>
            <a:cxnLst/>
            <a:rect l="l" t="t" r="r" b="b"/>
            <a:pathLst>
              <a:path w="12519703" h="9378395">
                <a:moveTo>
                  <a:pt x="0" y="0"/>
                </a:moveTo>
                <a:lnTo>
                  <a:pt x="12519703" y="0"/>
                </a:lnTo>
                <a:lnTo>
                  <a:pt x="12519703" y="9378395"/>
                </a:lnTo>
                <a:lnTo>
                  <a:pt x="0" y="9378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778953" y="-1335955"/>
            <a:ext cx="4285771" cy="12790609"/>
            <a:chOff x="0" y="0"/>
            <a:chExt cx="3263900" cy="9740900"/>
          </a:xfrm>
        </p:grpSpPr>
        <p:sp>
          <p:nvSpPr>
            <p:cNvPr id="5" name="Freeform 5"/>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grpSp>
        <p:nvGrpSpPr>
          <p:cNvPr id="6" name="Group 6"/>
          <p:cNvGrpSpPr/>
          <p:nvPr/>
        </p:nvGrpSpPr>
        <p:grpSpPr>
          <a:xfrm rot="-10800000">
            <a:off x="15521821" y="-1106493"/>
            <a:ext cx="4285771" cy="12790609"/>
            <a:chOff x="0" y="0"/>
            <a:chExt cx="3263900" cy="9740900"/>
          </a:xfrm>
        </p:grpSpPr>
        <p:sp>
          <p:nvSpPr>
            <p:cNvPr id="7" name="Freeform 7"/>
            <p:cNvSpPr/>
            <p:nvPr/>
          </p:nvSpPr>
          <p:spPr>
            <a:xfrm>
              <a:off x="-7620" y="1270"/>
              <a:ext cx="3261360" cy="9728200"/>
            </a:xfrm>
            <a:custGeom>
              <a:avLst/>
              <a:gdLst/>
              <a:ahLst/>
              <a:cxnLst/>
              <a:rect l="l" t="t" r="r" b="b"/>
              <a:pathLst>
                <a:path w="3261360" h="9728200">
                  <a:moveTo>
                    <a:pt x="1922780" y="7110730"/>
                  </a:moveTo>
                  <a:cubicBezTo>
                    <a:pt x="1869440" y="7242810"/>
                    <a:pt x="1932940" y="7686040"/>
                    <a:pt x="1935480" y="7717790"/>
                  </a:cubicBezTo>
                  <a:cubicBezTo>
                    <a:pt x="1903730" y="7961630"/>
                    <a:pt x="1891030" y="9030970"/>
                    <a:pt x="1911350" y="9077960"/>
                  </a:cubicBezTo>
                  <a:cubicBezTo>
                    <a:pt x="1913890" y="9084310"/>
                    <a:pt x="1885950" y="9188450"/>
                    <a:pt x="1878330" y="9232900"/>
                  </a:cubicBezTo>
                  <a:cubicBezTo>
                    <a:pt x="1875790" y="9245600"/>
                    <a:pt x="1922780" y="9589770"/>
                    <a:pt x="1935480" y="9644380"/>
                  </a:cubicBezTo>
                  <a:cubicBezTo>
                    <a:pt x="1943100" y="9673590"/>
                    <a:pt x="1885950" y="9728200"/>
                    <a:pt x="1873250" y="9728200"/>
                  </a:cubicBezTo>
                  <a:cubicBezTo>
                    <a:pt x="1769110" y="9728200"/>
                    <a:pt x="95250" y="9720580"/>
                    <a:pt x="22860" y="9718040"/>
                  </a:cubicBezTo>
                  <a:cubicBezTo>
                    <a:pt x="17780" y="9718040"/>
                    <a:pt x="12700" y="9716770"/>
                    <a:pt x="8890" y="9715500"/>
                  </a:cubicBezTo>
                  <a:cubicBezTo>
                    <a:pt x="0" y="9698990"/>
                    <a:pt x="90170" y="9389110"/>
                    <a:pt x="68580" y="9330690"/>
                  </a:cubicBezTo>
                  <a:cubicBezTo>
                    <a:pt x="74930" y="9301480"/>
                    <a:pt x="142240" y="8868410"/>
                    <a:pt x="143510" y="8859520"/>
                  </a:cubicBezTo>
                  <a:cubicBezTo>
                    <a:pt x="151130" y="8817610"/>
                    <a:pt x="86360" y="8606790"/>
                    <a:pt x="85090" y="8600440"/>
                  </a:cubicBezTo>
                  <a:cubicBezTo>
                    <a:pt x="82550" y="8583930"/>
                    <a:pt x="191770" y="8361680"/>
                    <a:pt x="200660" y="8348980"/>
                  </a:cubicBezTo>
                  <a:cubicBezTo>
                    <a:pt x="207010" y="8338820"/>
                    <a:pt x="185420" y="8234680"/>
                    <a:pt x="177800" y="8215630"/>
                  </a:cubicBezTo>
                  <a:cubicBezTo>
                    <a:pt x="167640" y="8190230"/>
                    <a:pt x="226060" y="7969250"/>
                    <a:pt x="224790" y="7965440"/>
                  </a:cubicBezTo>
                  <a:cubicBezTo>
                    <a:pt x="213360" y="7938770"/>
                    <a:pt x="101600" y="7606030"/>
                    <a:pt x="102870" y="7576820"/>
                  </a:cubicBezTo>
                  <a:cubicBezTo>
                    <a:pt x="104140" y="7539990"/>
                    <a:pt x="140970" y="7122160"/>
                    <a:pt x="143510" y="7094220"/>
                  </a:cubicBezTo>
                  <a:cubicBezTo>
                    <a:pt x="144780" y="7084060"/>
                    <a:pt x="46990" y="6799580"/>
                    <a:pt x="57150" y="6755130"/>
                  </a:cubicBezTo>
                  <a:cubicBezTo>
                    <a:pt x="66040" y="6717030"/>
                    <a:pt x="162560" y="6468110"/>
                    <a:pt x="160020" y="6438900"/>
                  </a:cubicBezTo>
                  <a:cubicBezTo>
                    <a:pt x="156210" y="6409690"/>
                    <a:pt x="130810" y="5913120"/>
                    <a:pt x="133350" y="5905500"/>
                  </a:cubicBezTo>
                  <a:cubicBezTo>
                    <a:pt x="135890" y="5896610"/>
                    <a:pt x="185420" y="5636260"/>
                    <a:pt x="199390" y="5596890"/>
                  </a:cubicBezTo>
                  <a:cubicBezTo>
                    <a:pt x="204470" y="5582920"/>
                    <a:pt x="149860" y="5363210"/>
                    <a:pt x="135890" y="5323840"/>
                  </a:cubicBezTo>
                  <a:cubicBezTo>
                    <a:pt x="128270" y="5302250"/>
                    <a:pt x="152400" y="4937760"/>
                    <a:pt x="152400" y="4933950"/>
                  </a:cubicBezTo>
                  <a:cubicBezTo>
                    <a:pt x="157480" y="4892040"/>
                    <a:pt x="232410" y="4806950"/>
                    <a:pt x="233680" y="4790440"/>
                  </a:cubicBezTo>
                  <a:cubicBezTo>
                    <a:pt x="234950" y="4773930"/>
                    <a:pt x="379730" y="4227830"/>
                    <a:pt x="373380" y="4202430"/>
                  </a:cubicBezTo>
                  <a:cubicBezTo>
                    <a:pt x="372110" y="4197350"/>
                    <a:pt x="445770" y="4121150"/>
                    <a:pt x="448310" y="4097020"/>
                  </a:cubicBezTo>
                  <a:cubicBezTo>
                    <a:pt x="448310" y="4093210"/>
                    <a:pt x="425450" y="3595370"/>
                    <a:pt x="427990" y="3592830"/>
                  </a:cubicBezTo>
                  <a:cubicBezTo>
                    <a:pt x="447040" y="3564890"/>
                    <a:pt x="513080" y="3108960"/>
                    <a:pt x="448310" y="2913380"/>
                  </a:cubicBezTo>
                  <a:cubicBezTo>
                    <a:pt x="447040" y="2909570"/>
                    <a:pt x="668020" y="2291080"/>
                    <a:pt x="674370" y="2273300"/>
                  </a:cubicBezTo>
                  <a:cubicBezTo>
                    <a:pt x="697230" y="2030730"/>
                    <a:pt x="967740" y="1089660"/>
                    <a:pt x="967740" y="1061720"/>
                  </a:cubicBezTo>
                  <a:cubicBezTo>
                    <a:pt x="967740" y="1037590"/>
                    <a:pt x="1092200" y="831850"/>
                    <a:pt x="1079500" y="768350"/>
                  </a:cubicBezTo>
                  <a:cubicBezTo>
                    <a:pt x="1076960" y="754380"/>
                    <a:pt x="1145540" y="601980"/>
                    <a:pt x="1159510" y="565150"/>
                  </a:cubicBezTo>
                  <a:cubicBezTo>
                    <a:pt x="1169670" y="535940"/>
                    <a:pt x="1216660" y="20320"/>
                    <a:pt x="1238250" y="20320"/>
                  </a:cubicBezTo>
                  <a:cubicBezTo>
                    <a:pt x="1412240" y="17780"/>
                    <a:pt x="2998470" y="0"/>
                    <a:pt x="3114040" y="1270"/>
                  </a:cubicBezTo>
                  <a:cubicBezTo>
                    <a:pt x="3152140" y="1270"/>
                    <a:pt x="3159760" y="313690"/>
                    <a:pt x="3159760" y="314960"/>
                  </a:cubicBezTo>
                  <a:cubicBezTo>
                    <a:pt x="3103880" y="544830"/>
                    <a:pt x="3102610" y="687070"/>
                    <a:pt x="3106420" y="698500"/>
                  </a:cubicBezTo>
                  <a:cubicBezTo>
                    <a:pt x="3114040" y="721360"/>
                    <a:pt x="3124200" y="741680"/>
                    <a:pt x="3133090" y="762000"/>
                  </a:cubicBezTo>
                  <a:cubicBezTo>
                    <a:pt x="3097530" y="1205230"/>
                    <a:pt x="3229610" y="1779270"/>
                    <a:pt x="3232150" y="1794510"/>
                  </a:cubicBezTo>
                  <a:cubicBezTo>
                    <a:pt x="3233420" y="1805940"/>
                    <a:pt x="3213100" y="2322830"/>
                    <a:pt x="3215640" y="2341880"/>
                  </a:cubicBezTo>
                  <a:cubicBezTo>
                    <a:pt x="3219450" y="2374900"/>
                    <a:pt x="3253740" y="2472690"/>
                    <a:pt x="3242310" y="2494280"/>
                  </a:cubicBezTo>
                  <a:cubicBezTo>
                    <a:pt x="3235960" y="2506980"/>
                    <a:pt x="3261360" y="3030220"/>
                    <a:pt x="3249930" y="3034030"/>
                  </a:cubicBezTo>
                  <a:cubicBezTo>
                    <a:pt x="3229610" y="3039110"/>
                    <a:pt x="2937510" y="3526790"/>
                    <a:pt x="2937510" y="3538220"/>
                  </a:cubicBezTo>
                  <a:cubicBezTo>
                    <a:pt x="2938780" y="3552190"/>
                    <a:pt x="2946400" y="3600450"/>
                    <a:pt x="2941320" y="3608070"/>
                  </a:cubicBezTo>
                  <a:cubicBezTo>
                    <a:pt x="2933700" y="3622040"/>
                    <a:pt x="2948940" y="3962400"/>
                    <a:pt x="2904490" y="4050030"/>
                  </a:cubicBezTo>
                  <a:cubicBezTo>
                    <a:pt x="2905760" y="4064000"/>
                    <a:pt x="2786380" y="4161790"/>
                    <a:pt x="2786380" y="4165600"/>
                  </a:cubicBezTo>
                  <a:cubicBezTo>
                    <a:pt x="2786380" y="4199890"/>
                    <a:pt x="2573020" y="4499610"/>
                    <a:pt x="2564130" y="4528820"/>
                  </a:cubicBezTo>
                  <a:cubicBezTo>
                    <a:pt x="2555240" y="4554220"/>
                    <a:pt x="2310130" y="4753610"/>
                    <a:pt x="2306320" y="4758690"/>
                  </a:cubicBezTo>
                  <a:cubicBezTo>
                    <a:pt x="2288540" y="4789170"/>
                    <a:pt x="1978660" y="5165090"/>
                    <a:pt x="1983740" y="5177790"/>
                  </a:cubicBezTo>
                  <a:cubicBezTo>
                    <a:pt x="2038350" y="5523230"/>
                    <a:pt x="1917700" y="5957570"/>
                    <a:pt x="1916430" y="5958840"/>
                  </a:cubicBezTo>
                  <a:cubicBezTo>
                    <a:pt x="1894840" y="5980430"/>
                    <a:pt x="1878330" y="6581140"/>
                    <a:pt x="1874520" y="6593840"/>
                  </a:cubicBezTo>
                  <a:cubicBezTo>
                    <a:pt x="1873250" y="6596380"/>
                    <a:pt x="1927860" y="7103110"/>
                    <a:pt x="1922780" y="7110730"/>
                  </a:cubicBezTo>
                  <a:close/>
                </a:path>
              </a:pathLst>
            </a:custGeom>
            <a:blipFill>
              <a:blip r:embed="rId5"/>
              <a:stretch>
                <a:fillRect l="-99892" r="-99892"/>
              </a:stretch>
            </a:blipFill>
          </p:spPr>
          <p:txBody>
            <a:bodyPr/>
            <a:lstStyle/>
            <a:p>
              <a:endParaRPr lang="en-US"/>
            </a:p>
          </p:txBody>
        </p:sp>
      </p:grpSp>
      <p:sp>
        <p:nvSpPr>
          <p:cNvPr id="9" name="Freeform 9"/>
          <p:cNvSpPr/>
          <p:nvPr/>
        </p:nvSpPr>
        <p:spPr>
          <a:xfrm>
            <a:off x="9617187" y="1760018"/>
            <a:ext cx="1973249" cy="419764"/>
          </a:xfrm>
          <a:custGeom>
            <a:avLst/>
            <a:gdLst/>
            <a:ahLst/>
            <a:cxnLst/>
            <a:rect l="l" t="t" r="r" b="b"/>
            <a:pathLst>
              <a:path w="1973249" h="419764">
                <a:moveTo>
                  <a:pt x="0" y="0"/>
                </a:moveTo>
                <a:lnTo>
                  <a:pt x="1973249" y="0"/>
                </a:lnTo>
                <a:lnTo>
                  <a:pt x="1973249" y="419764"/>
                </a:lnTo>
                <a:lnTo>
                  <a:pt x="0" y="4197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rot="-10800000" flipV="1">
            <a:off x="6748859" y="1728533"/>
            <a:ext cx="1973249" cy="419764"/>
          </a:xfrm>
          <a:custGeom>
            <a:avLst/>
            <a:gdLst/>
            <a:ahLst/>
            <a:cxnLst/>
            <a:rect l="l" t="t" r="r" b="b"/>
            <a:pathLst>
              <a:path w="1973249" h="419764">
                <a:moveTo>
                  <a:pt x="0" y="419764"/>
                </a:moveTo>
                <a:lnTo>
                  <a:pt x="1973249" y="419764"/>
                </a:lnTo>
                <a:lnTo>
                  <a:pt x="1973249" y="0"/>
                </a:lnTo>
                <a:lnTo>
                  <a:pt x="0" y="0"/>
                </a:lnTo>
                <a:lnTo>
                  <a:pt x="0" y="419764"/>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a:off x="-995610" y="6033532"/>
            <a:ext cx="5853303" cy="8229600"/>
          </a:xfrm>
          <a:custGeom>
            <a:avLst/>
            <a:gdLst/>
            <a:ahLst/>
            <a:cxnLst/>
            <a:rect l="l" t="t" r="r" b="b"/>
            <a:pathLst>
              <a:path w="5853303" h="8229600">
                <a:moveTo>
                  <a:pt x="0" y="0"/>
                </a:moveTo>
                <a:lnTo>
                  <a:pt x="5853303" y="0"/>
                </a:lnTo>
                <a:lnTo>
                  <a:pt x="5853303" y="8229600"/>
                </a:lnTo>
                <a:lnTo>
                  <a:pt x="0" y="8229600"/>
                </a:lnTo>
                <a:lnTo>
                  <a:pt x="0" y="0"/>
                </a:lnTo>
                <a:close/>
              </a:path>
            </a:pathLst>
          </a:custGeom>
          <a:blipFill>
            <a:blip r:embed="rId8"/>
            <a:stretch>
              <a:fillRect/>
            </a:stretch>
          </a:blipFill>
        </p:spPr>
        <p:txBody>
          <a:bodyPr/>
          <a:lstStyle/>
          <a:p>
            <a:endParaRPr lang="en-US"/>
          </a:p>
        </p:txBody>
      </p:sp>
      <p:sp>
        <p:nvSpPr>
          <p:cNvPr id="12" name="Freeform 12"/>
          <p:cNvSpPr/>
          <p:nvPr/>
        </p:nvSpPr>
        <p:spPr>
          <a:xfrm>
            <a:off x="15790671" y="5007114"/>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3" name="Freeform 13"/>
          <p:cNvSpPr/>
          <p:nvPr/>
        </p:nvSpPr>
        <p:spPr>
          <a:xfrm>
            <a:off x="15274171" y="4195924"/>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4" name="Freeform 14"/>
          <p:cNvSpPr/>
          <p:nvPr/>
        </p:nvSpPr>
        <p:spPr>
          <a:xfrm>
            <a:off x="764804" y="3590941"/>
            <a:ext cx="1406488" cy="1468408"/>
          </a:xfrm>
          <a:custGeom>
            <a:avLst/>
            <a:gdLst/>
            <a:ahLst/>
            <a:cxnLst/>
            <a:rect l="l" t="t" r="r" b="b"/>
            <a:pathLst>
              <a:path w="1406488" h="1468408">
                <a:moveTo>
                  <a:pt x="0" y="0"/>
                </a:moveTo>
                <a:lnTo>
                  <a:pt x="1406488" y="0"/>
                </a:lnTo>
                <a:lnTo>
                  <a:pt x="1406488" y="1468408"/>
                </a:lnTo>
                <a:lnTo>
                  <a:pt x="0" y="146840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sp>
        <p:nvSpPr>
          <p:cNvPr id="15" name="Freeform 15"/>
          <p:cNvSpPr/>
          <p:nvPr/>
        </p:nvSpPr>
        <p:spPr>
          <a:xfrm>
            <a:off x="1654792" y="4604261"/>
            <a:ext cx="1033001" cy="1078478"/>
          </a:xfrm>
          <a:custGeom>
            <a:avLst/>
            <a:gdLst/>
            <a:ahLst/>
            <a:cxnLst/>
            <a:rect l="l" t="t" r="r" b="b"/>
            <a:pathLst>
              <a:path w="1033001" h="1078478">
                <a:moveTo>
                  <a:pt x="0" y="0"/>
                </a:moveTo>
                <a:lnTo>
                  <a:pt x="1033001" y="0"/>
                </a:lnTo>
                <a:lnTo>
                  <a:pt x="1033001" y="1078478"/>
                </a:lnTo>
                <a:lnTo>
                  <a:pt x="0" y="1078478"/>
                </a:lnTo>
                <a:lnTo>
                  <a:pt x="0" y="0"/>
                </a:lnTo>
                <a:close/>
              </a:path>
            </a:pathLst>
          </a:custGeom>
          <a:blipFill>
            <a:blip r:embed="rId9">
              <a:extLst>
                <a:ext uri="{96DAC541-7B7A-43D3-8B79-37D633B846F1}">
                  <asvg:svgBlip xmlns:asvg="http://schemas.microsoft.com/office/drawing/2016/SVG/main" r:embed="rId10"/>
                </a:ext>
              </a:extLst>
            </a:blip>
            <a:stretch>
              <a:fillRect l="-101042" t="-84932" b="-11017"/>
            </a:stretch>
          </a:blipFill>
        </p:spPr>
        <p:txBody>
          <a:bodyPr/>
          <a:lstStyle/>
          <a:p>
            <a:endParaRPr lang="en-US"/>
          </a:p>
        </p:txBody>
      </p:sp>
      <p:grpSp>
        <p:nvGrpSpPr>
          <p:cNvPr id="16" name="Group 16"/>
          <p:cNvGrpSpPr/>
          <p:nvPr/>
        </p:nvGrpSpPr>
        <p:grpSpPr>
          <a:xfrm>
            <a:off x="1931042" y="1028700"/>
            <a:ext cx="2926652" cy="2865432"/>
            <a:chOff x="0" y="0"/>
            <a:chExt cx="3902202" cy="3820576"/>
          </a:xfrm>
        </p:grpSpPr>
        <p:sp>
          <p:nvSpPr>
            <p:cNvPr id="17" name="Freeform 17"/>
            <p:cNvSpPr/>
            <p:nvPr/>
          </p:nvSpPr>
          <p:spPr>
            <a:xfrm rot="-3636955">
              <a:off x="587174" y="439152"/>
              <a:ext cx="2727855" cy="2942271"/>
            </a:xfrm>
            <a:custGeom>
              <a:avLst/>
              <a:gdLst/>
              <a:ahLst/>
              <a:cxnLst/>
              <a:rect l="l" t="t" r="r" b="b"/>
              <a:pathLst>
                <a:path w="2727855" h="2942271">
                  <a:moveTo>
                    <a:pt x="0" y="0"/>
                  </a:moveTo>
                  <a:lnTo>
                    <a:pt x="2727854" y="0"/>
                  </a:lnTo>
                  <a:lnTo>
                    <a:pt x="2727854" y="2942272"/>
                  </a:lnTo>
                  <a:lnTo>
                    <a:pt x="0" y="2942272"/>
                  </a:lnTo>
                  <a:lnTo>
                    <a:pt x="0" y="0"/>
                  </a:lnTo>
                  <a:close/>
                </a:path>
              </a:pathLst>
            </a:custGeom>
            <a:blipFill>
              <a:blip r:embed="rId11"/>
              <a:stretch>
                <a:fillRect/>
              </a:stretch>
            </a:blipFill>
          </p:spPr>
          <p:txBody>
            <a:bodyPr/>
            <a:lstStyle/>
            <a:p>
              <a:endParaRPr lang="en-US"/>
            </a:p>
          </p:txBody>
        </p:sp>
        <p:sp>
          <p:nvSpPr>
            <p:cNvPr id="18" name="Freeform 18"/>
            <p:cNvSpPr/>
            <p:nvPr/>
          </p:nvSpPr>
          <p:spPr>
            <a:xfrm>
              <a:off x="810223" y="964749"/>
              <a:ext cx="1997673" cy="2005192"/>
            </a:xfrm>
            <a:custGeom>
              <a:avLst/>
              <a:gdLst/>
              <a:ahLst/>
              <a:cxnLst/>
              <a:rect l="l" t="t" r="r" b="b"/>
              <a:pathLst>
                <a:path w="1997673" h="2005192">
                  <a:moveTo>
                    <a:pt x="0" y="0"/>
                  </a:moveTo>
                  <a:lnTo>
                    <a:pt x="1997673" y="0"/>
                  </a:lnTo>
                  <a:lnTo>
                    <a:pt x="1997673" y="2005193"/>
                  </a:lnTo>
                  <a:lnTo>
                    <a:pt x="0" y="20051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338077" y="1469127"/>
              <a:ext cx="2333783" cy="1169809"/>
            </a:xfrm>
            <a:custGeom>
              <a:avLst/>
              <a:gdLst/>
              <a:ahLst/>
              <a:cxnLst/>
              <a:rect l="l" t="t" r="r" b="b"/>
              <a:pathLst>
                <a:path w="2333783" h="1169809">
                  <a:moveTo>
                    <a:pt x="0" y="0"/>
                  </a:moveTo>
                  <a:lnTo>
                    <a:pt x="2333782" y="0"/>
                  </a:lnTo>
                  <a:lnTo>
                    <a:pt x="2333782" y="1169809"/>
                  </a:lnTo>
                  <a:lnTo>
                    <a:pt x="0" y="116980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20" name="Freeform 20"/>
          <p:cNvSpPr/>
          <p:nvPr/>
        </p:nvSpPr>
        <p:spPr>
          <a:xfrm rot="-5400000">
            <a:off x="8789946" y="1600259"/>
            <a:ext cx="708108" cy="739282"/>
          </a:xfrm>
          <a:custGeom>
            <a:avLst/>
            <a:gdLst/>
            <a:ahLst/>
            <a:cxnLst/>
            <a:rect l="l" t="t" r="r" b="b"/>
            <a:pathLst>
              <a:path w="708108" h="739282">
                <a:moveTo>
                  <a:pt x="0" y="0"/>
                </a:moveTo>
                <a:lnTo>
                  <a:pt x="708108" y="0"/>
                </a:lnTo>
                <a:lnTo>
                  <a:pt x="708108" y="739282"/>
                </a:lnTo>
                <a:lnTo>
                  <a:pt x="0" y="739282"/>
                </a:lnTo>
                <a:lnTo>
                  <a:pt x="0" y="0"/>
                </a:lnTo>
                <a:close/>
              </a:path>
            </a:pathLst>
          </a:custGeom>
          <a:blipFill>
            <a:blip r:embed="rId16">
              <a:extLst>
                <a:ext uri="{96DAC541-7B7A-43D3-8B79-37D633B846F1}">
                  <asvg:svgBlip xmlns:asvg="http://schemas.microsoft.com/office/drawing/2016/SVG/main" r:embed="rId17"/>
                </a:ext>
              </a:extLst>
            </a:blip>
            <a:stretch>
              <a:fillRect l="-101042" t="-84932" b="-11017"/>
            </a:stretch>
          </a:blipFill>
        </p:spPr>
        <p:txBody>
          <a:bodyPr/>
          <a:lstStyle/>
          <a:p>
            <a:endParaRPr lang="en-US"/>
          </a:p>
        </p:txBody>
      </p:sp>
      <p:sp>
        <p:nvSpPr>
          <p:cNvPr id="21" name="Freeform 21"/>
          <p:cNvSpPr/>
          <p:nvPr/>
        </p:nvSpPr>
        <p:spPr>
          <a:xfrm rot="-9606859" flipH="1">
            <a:off x="14603174" y="-3589427"/>
            <a:ext cx="5853303" cy="8229600"/>
          </a:xfrm>
          <a:custGeom>
            <a:avLst/>
            <a:gdLst/>
            <a:ahLst/>
            <a:cxnLst/>
            <a:rect l="l" t="t" r="r" b="b"/>
            <a:pathLst>
              <a:path w="5853303" h="8229600">
                <a:moveTo>
                  <a:pt x="5853303" y="0"/>
                </a:moveTo>
                <a:lnTo>
                  <a:pt x="0" y="0"/>
                </a:lnTo>
                <a:lnTo>
                  <a:pt x="0" y="8229600"/>
                </a:lnTo>
                <a:lnTo>
                  <a:pt x="5853303" y="8229600"/>
                </a:lnTo>
                <a:lnTo>
                  <a:pt x="5853303" y="0"/>
                </a:lnTo>
                <a:close/>
              </a:path>
            </a:pathLst>
          </a:custGeom>
          <a:blipFill>
            <a:blip r:embed="rId8"/>
            <a:stretch>
              <a:fillRect/>
            </a:stretch>
          </a:blipFill>
        </p:spPr>
        <p:txBody>
          <a:bodyPr/>
          <a:lstStyle/>
          <a:p>
            <a:endParaRPr lang="en-US"/>
          </a:p>
        </p:txBody>
      </p:sp>
      <p:pic>
        <p:nvPicPr>
          <p:cNvPr id="5122" name="Picture 2" descr="Danh giac gioi va hai moi tinh dep cua tuong tai Pham Ngu Lao-Hinh-9">
            <a:extLst>
              <a:ext uri="{FF2B5EF4-FFF2-40B4-BE49-F238E27FC236}">
                <a16:creationId xmlns:a16="http://schemas.microsoft.com/office/drawing/2014/main" id="{FC2CCE15-8CF5-2B6A-714F-0E7ECA4B655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87545" y="2499091"/>
            <a:ext cx="9485478" cy="617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85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672</Words>
  <Application>Microsoft Office PowerPoint</Application>
  <PresentationFormat>Custom</PresentationFormat>
  <Paragraphs>72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Roboto</vt:lpstr>
      <vt:lpstr>Obra Letra Bold</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and Brown Organic Vintage Group Project Presentation</dc:title>
  <dc:creator>Ngoc Hai</dc:creator>
  <cp:lastModifiedBy>Nguyen Ngoc Hai</cp:lastModifiedBy>
  <cp:revision>2</cp:revision>
  <dcterms:created xsi:type="dcterms:W3CDTF">2006-08-16T00:00:00Z</dcterms:created>
  <dcterms:modified xsi:type="dcterms:W3CDTF">2024-03-12T14:24:00Z</dcterms:modified>
  <dc:identifier>DAF_NX3Iipc</dc:identifier>
</cp:coreProperties>
</file>